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65" r:id="rId2"/>
    <p:sldId id="266" r:id="rId3"/>
    <p:sldId id="257" r:id="rId4"/>
    <p:sldId id="258" r:id="rId5"/>
    <p:sldId id="259" r:id="rId6"/>
    <p:sldId id="261" r:id="rId7"/>
    <p:sldId id="260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" id="{54FFC23A-A3B7-4123-ADEB-B6658C2FF957}">
          <p14:sldIdLst>
            <p14:sldId id="265"/>
          </p14:sldIdLst>
        </p14:section>
        <p14:section name="Menu" id="{21C4937E-A702-47A5-BE30-738BBBB2E1A1}">
          <p14:sldIdLst>
            <p14:sldId id="266"/>
          </p14:sldIdLst>
        </p14:section>
        <p14:section name="Slides" id="{505B9C07-1988-4854-A1A5-A73E394FA156}">
          <p14:sldIdLst>
            <p14:sldId id="257"/>
            <p14:sldId id="258"/>
            <p14:sldId id="259"/>
            <p14:sldId id="261"/>
            <p14:sldId id="260"/>
            <p14:sldId id="262"/>
            <p14:sldId id="263"/>
            <p14:sldId id="26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kiosk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49" d="100"/>
          <a:sy n="149" d="100"/>
        </p:scale>
        <p:origin x="135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gobertBacsi/Mega-Action-Platformer-Vizsga-Remek" TargetMode="External"/><Relationship Id="rId2" Type="http://schemas.openxmlformats.org/officeDocument/2006/relationships/hyperlink" Target="https://incolgames.itch.io/dungeon-platformer-tile-set-pixel-art" TargetMode="External"/><Relationship Id="rId1" Type="http://schemas.openxmlformats.org/officeDocument/2006/relationships/hyperlink" Target="https://ansimuz.itch.io/super-grotto-escape-pack" TargetMode="External"/><Relationship Id="rId4" Type="http://schemas.openxmlformats.org/officeDocument/2006/relationships/hyperlink" Target="https://www.unrealengine.com/en-US" TargetMode="External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gobertBacsi/Mega-Action-Platformer-Vizsga-Remek" TargetMode="External"/><Relationship Id="rId2" Type="http://schemas.openxmlformats.org/officeDocument/2006/relationships/hyperlink" Target="https://incolgames.itch.io/dungeon-platformer-tile-set-pixel-art" TargetMode="External"/><Relationship Id="rId1" Type="http://schemas.openxmlformats.org/officeDocument/2006/relationships/hyperlink" Target="https://ansimuz.itch.io/super-grotto-escape-pack" TargetMode="External"/><Relationship Id="rId4" Type="http://schemas.openxmlformats.org/officeDocument/2006/relationships/hyperlink" Target="https://www.unrealengine.com/en-US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213FCBB-782F-490B-8D03-47609B4FF0E1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342A7DB-EE31-43D1-A3A4-7A856F78CE53}">
      <dgm:prSet/>
      <dgm:spPr/>
      <dgm:t>
        <a:bodyPr/>
        <a:lstStyle/>
        <a:p>
          <a:r>
            <a:rPr lang="hu-HU" b="0" i="0" dirty="0"/>
            <a:t>A játéknak van weboldala, ahol fiókot lehet létrehozni, amibe a weboldalon és a játékba is be lehet jelentkezni, fiók nélkül nem lehet menteni. Létrehoztunk a weboldalon egy scoreboardot is.</a:t>
          </a:r>
          <a:endParaRPr lang="en-US" dirty="0"/>
        </a:p>
      </dgm:t>
    </dgm:pt>
    <dgm:pt modelId="{5B6B71DD-C22A-4D58-B7C5-B1B2D7EC06DA}" type="parTrans" cxnId="{639A689D-7277-4792-B98E-914F1FFAAFD3}">
      <dgm:prSet/>
      <dgm:spPr/>
      <dgm:t>
        <a:bodyPr/>
        <a:lstStyle/>
        <a:p>
          <a:endParaRPr lang="en-US"/>
        </a:p>
      </dgm:t>
    </dgm:pt>
    <dgm:pt modelId="{CDF0A064-73A9-4C7E-A67C-E01AD9B72A8D}" type="sibTrans" cxnId="{639A689D-7277-4792-B98E-914F1FFAAFD3}">
      <dgm:prSet/>
      <dgm:spPr/>
      <dgm:t>
        <a:bodyPr/>
        <a:lstStyle/>
        <a:p>
          <a:endParaRPr lang="en-US"/>
        </a:p>
      </dgm:t>
    </dgm:pt>
    <dgm:pt modelId="{4032EEDE-3010-4174-B33D-1A3A35A05EBC}">
      <dgm:prSet/>
      <dgm:spPr/>
      <dgm:t>
        <a:bodyPr/>
        <a:lstStyle/>
        <a:p>
          <a:r>
            <a:rPr lang="hu-HU" b="0" i="0"/>
            <a:t>Az adatbázis sql nyelven lett elkészítve.</a:t>
          </a:r>
          <a:endParaRPr lang="en-US"/>
        </a:p>
      </dgm:t>
    </dgm:pt>
    <dgm:pt modelId="{B65D41CF-C5DB-4F4C-AB53-2BE5A7679BBE}" type="parTrans" cxnId="{45708EE8-B82C-429E-8DC3-A7ADCC043004}">
      <dgm:prSet/>
      <dgm:spPr/>
      <dgm:t>
        <a:bodyPr/>
        <a:lstStyle/>
        <a:p>
          <a:endParaRPr lang="en-US"/>
        </a:p>
      </dgm:t>
    </dgm:pt>
    <dgm:pt modelId="{94BA2F1E-BD65-41FC-8AFE-A6A7D15A91C8}" type="sibTrans" cxnId="{45708EE8-B82C-429E-8DC3-A7ADCC043004}">
      <dgm:prSet/>
      <dgm:spPr/>
      <dgm:t>
        <a:bodyPr/>
        <a:lstStyle/>
        <a:p>
          <a:endParaRPr lang="en-US"/>
        </a:p>
      </dgm:t>
    </dgm:pt>
    <dgm:pt modelId="{25B8D3F7-1821-4218-9886-21852B732FAB}" type="pres">
      <dgm:prSet presAssocID="{5213FCBB-782F-490B-8D03-47609B4FF0E1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763E981F-2FBC-4AF5-AD06-CDF0EA1DA2D0}" type="pres">
      <dgm:prSet presAssocID="{8342A7DB-EE31-43D1-A3A4-7A856F78CE53}" presName="hierRoot1" presStyleCnt="0"/>
      <dgm:spPr/>
    </dgm:pt>
    <dgm:pt modelId="{09AFA4C3-A080-48F9-BFB4-18FA3FA53BE2}" type="pres">
      <dgm:prSet presAssocID="{8342A7DB-EE31-43D1-A3A4-7A856F78CE53}" presName="composite" presStyleCnt="0"/>
      <dgm:spPr/>
    </dgm:pt>
    <dgm:pt modelId="{BC5D3BA1-E965-4E49-B4DA-17AD49C89579}" type="pres">
      <dgm:prSet presAssocID="{8342A7DB-EE31-43D1-A3A4-7A856F78CE53}" presName="background" presStyleLbl="node0" presStyleIdx="0" presStyleCnt="2"/>
      <dgm:spPr/>
    </dgm:pt>
    <dgm:pt modelId="{9DB0D02A-1375-43CA-9CAE-E142A178635D}" type="pres">
      <dgm:prSet presAssocID="{8342A7DB-EE31-43D1-A3A4-7A856F78CE53}" presName="text" presStyleLbl="fgAcc0" presStyleIdx="0" presStyleCnt="2">
        <dgm:presLayoutVars>
          <dgm:chPref val="3"/>
        </dgm:presLayoutVars>
      </dgm:prSet>
      <dgm:spPr/>
    </dgm:pt>
    <dgm:pt modelId="{9E8115E7-9C6E-4B32-8171-7BB1FF93865B}" type="pres">
      <dgm:prSet presAssocID="{8342A7DB-EE31-43D1-A3A4-7A856F78CE53}" presName="hierChild2" presStyleCnt="0"/>
      <dgm:spPr/>
    </dgm:pt>
    <dgm:pt modelId="{34AB5A9E-A99A-4012-934F-8089B5FBF53F}" type="pres">
      <dgm:prSet presAssocID="{4032EEDE-3010-4174-B33D-1A3A35A05EBC}" presName="hierRoot1" presStyleCnt="0"/>
      <dgm:spPr/>
    </dgm:pt>
    <dgm:pt modelId="{4135F937-1067-44E8-8A06-9296DFE98872}" type="pres">
      <dgm:prSet presAssocID="{4032EEDE-3010-4174-B33D-1A3A35A05EBC}" presName="composite" presStyleCnt="0"/>
      <dgm:spPr/>
    </dgm:pt>
    <dgm:pt modelId="{E687FE48-53BF-4747-96A7-44C9E04433FD}" type="pres">
      <dgm:prSet presAssocID="{4032EEDE-3010-4174-B33D-1A3A35A05EBC}" presName="background" presStyleLbl="node0" presStyleIdx="1" presStyleCnt="2"/>
      <dgm:spPr/>
    </dgm:pt>
    <dgm:pt modelId="{290C48F1-DEB8-4722-BF33-D458F2C54604}" type="pres">
      <dgm:prSet presAssocID="{4032EEDE-3010-4174-B33D-1A3A35A05EBC}" presName="text" presStyleLbl="fgAcc0" presStyleIdx="1" presStyleCnt="2">
        <dgm:presLayoutVars>
          <dgm:chPref val="3"/>
        </dgm:presLayoutVars>
      </dgm:prSet>
      <dgm:spPr/>
    </dgm:pt>
    <dgm:pt modelId="{9ADB6F4E-47D5-4295-BB45-99C2E9F70951}" type="pres">
      <dgm:prSet presAssocID="{4032EEDE-3010-4174-B33D-1A3A35A05EBC}" presName="hierChild2" presStyleCnt="0"/>
      <dgm:spPr/>
    </dgm:pt>
  </dgm:ptLst>
  <dgm:cxnLst>
    <dgm:cxn modelId="{9FB1FA00-7CC4-44DC-88D7-E405DB1B5309}" type="presOf" srcId="{8342A7DB-EE31-43D1-A3A4-7A856F78CE53}" destId="{9DB0D02A-1375-43CA-9CAE-E142A178635D}" srcOrd="0" destOrd="0" presId="urn:microsoft.com/office/officeart/2005/8/layout/hierarchy1"/>
    <dgm:cxn modelId="{3B196A01-4963-4600-8153-0D0E9EA1BFFD}" type="presOf" srcId="{4032EEDE-3010-4174-B33D-1A3A35A05EBC}" destId="{290C48F1-DEB8-4722-BF33-D458F2C54604}" srcOrd="0" destOrd="0" presId="urn:microsoft.com/office/officeart/2005/8/layout/hierarchy1"/>
    <dgm:cxn modelId="{639A689D-7277-4792-B98E-914F1FFAAFD3}" srcId="{5213FCBB-782F-490B-8D03-47609B4FF0E1}" destId="{8342A7DB-EE31-43D1-A3A4-7A856F78CE53}" srcOrd="0" destOrd="0" parTransId="{5B6B71DD-C22A-4D58-B7C5-B1B2D7EC06DA}" sibTransId="{CDF0A064-73A9-4C7E-A67C-E01AD9B72A8D}"/>
    <dgm:cxn modelId="{CE3A75B4-9289-4F45-AA7F-87E7D3EDCD83}" type="presOf" srcId="{5213FCBB-782F-490B-8D03-47609B4FF0E1}" destId="{25B8D3F7-1821-4218-9886-21852B732FAB}" srcOrd="0" destOrd="0" presId="urn:microsoft.com/office/officeart/2005/8/layout/hierarchy1"/>
    <dgm:cxn modelId="{45708EE8-B82C-429E-8DC3-A7ADCC043004}" srcId="{5213FCBB-782F-490B-8D03-47609B4FF0E1}" destId="{4032EEDE-3010-4174-B33D-1A3A35A05EBC}" srcOrd="1" destOrd="0" parTransId="{B65D41CF-C5DB-4F4C-AB53-2BE5A7679BBE}" sibTransId="{94BA2F1E-BD65-41FC-8AFE-A6A7D15A91C8}"/>
    <dgm:cxn modelId="{14418080-941E-4ACD-A7BB-C5987CDDB85E}" type="presParOf" srcId="{25B8D3F7-1821-4218-9886-21852B732FAB}" destId="{763E981F-2FBC-4AF5-AD06-CDF0EA1DA2D0}" srcOrd="0" destOrd="0" presId="urn:microsoft.com/office/officeart/2005/8/layout/hierarchy1"/>
    <dgm:cxn modelId="{E9765E9C-16C4-4A4F-989C-F394FA290FAD}" type="presParOf" srcId="{763E981F-2FBC-4AF5-AD06-CDF0EA1DA2D0}" destId="{09AFA4C3-A080-48F9-BFB4-18FA3FA53BE2}" srcOrd="0" destOrd="0" presId="urn:microsoft.com/office/officeart/2005/8/layout/hierarchy1"/>
    <dgm:cxn modelId="{C4DAC17B-9D45-4738-834A-372B4196C762}" type="presParOf" srcId="{09AFA4C3-A080-48F9-BFB4-18FA3FA53BE2}" destId="{BC5D3BA1-E965-4E49-B4DA-17AD49C89579}" srcOrd="0" destOrd="0" presId="urn:microsoft.com/office/officeart/2005/8/layout/hierarchy1"/>
    <dgm:cxn modelId="{60FCE101-889E-43EA-8588-47E3AFC78210}" type="presParOf" srcId="{09AFA4C3-A080-48F9-BFB4-18FA3FA53BE2}" destId="{9DB0D02A-1375-43CA-9CAE-E142A178635D}" srcOrd="1" destOrd="0" presId="urn:microsoft.com/office/officeart/2005/8/layout/hierarchy1"/>
    <dgm:cxn modelId="{B866F8C4-14E8-437F-A09E-7E146940C0BE}" type="presParOf" srcId="{763E981F-2FBC-4AF5-AD06-CDF0EA1DA2D0}" destId="{9E8115E7-9C6E-4B32-8171-7BB1FF93865B}" srcOrd="1" destOrd="0" presId="urn:microsoft.com/office/officeart/2005/8/layout/hierarchy1"/>
    <dgm:cxn modelId="{3600B13A-B025-46A5-8117-6EEC47108D5D}" type="presParOf" srcId="{25B8D3F7-1821-4218-9886-21852B732FAB}" destId="{34AB5A9E-A99A-4012-934F-8089B5FBF53F}" srcOrd="1" destOrd="0" presId="urn:microsoft.com/office/officeart/2005/8/layout/hierarchy1"/>
    <dgm:cxn modelId="{B16D2B3C-A8D6-410B-90B3-775C6D278684}" type="presParOf" srcId="{34AB5A9E-A99A-4012-934F-8089B5FBF53F}" destId="{4135F937-1067-44E8-8A06-9296DFE98872}" srcOrd="0" destOrd="0" presId="urn:microsoft.com/office/officeart/2005/8/layout/hierarchy1"/>
    <dgm:cxn modelId="{F23EAFC8-267E-437A-B4CA-E59841714215}" type="presParOf" srcId="{4135F937-1067-44E8-8A06-9296DFE98872}" destId="{E687FE48-53BF-4747-96A7-44C9E04433FD}" srcOrd="0" destOrd="0" presId="urn:microsoft.com/office/officeart/2005/8/layout/hierarchy1"/>
    <dgm:cxn modelId="{746C3A03-27B4-4A7C-A3E4-D3AD9B6666B2}" type="presParOf" srcId="{4135F937-1067-44E8-8A06-9296DFE98872}" destId="{290C48F1-DEB8-4722-BF33-D458F2C54604}" srcOrd="1" destOrd="0" presId="urn:microsoft.com/office/officeart/2005/8/layout/hierarchy1"/>
    <dgm:cxn modelId="{6008933F-E928-4F04-84A9-59C45ACF1ACD}" type="presParOf" srcId="{34AB5A9E-A99A-4012-934F-8089B5FBF53F}" destId="{9ADB6F4E-47D5-4295-BB45-99C2E9F70951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064F31D-62E6-49F3-8EF1-884161CBFDD8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FF96CC33-09A5-4360-9543-9EE4B5AAE701}">
      <dgm:prSet/>
      <dgm:spPr/>
      <dgm:t>
        <a:bodyPr/>
        <a:lstStyle/>
        <a:p>
          <a:r>
            <a:rPr lang="hu-HU"/>
            <a:t>Minimum Gépigény:</a:t>
          </a:r>
          <a:endParaRPr lang="en-US"/>
        </a:p>
      </dgm:t>
    </dgm:pt>
    <dgm:pt modelId="{FC45E8C9-3855-446F-82DD-D7786AC51081}" type="parTrans" cxnId="{719B5344-0C60-4A04-8EB1-D41F171DA107}">
      <dgm:prSet/>
      <dgm:spPr/>
      <dgm:t>
        <a:bodyPr/>
        <a:lstStyle/>
        <a:p>
          <a:endParaRPr lang="en-US"/>
        </a:p>
      </dgm:t>
    </dgm:pt>
    <dgm:pt modelId="{2620F359-DFB1-4052-9F0F-B8470BF5A590}" type="sibTrans" cxnId="{719B5344-0C60-4A04-8EB1-D41F171DA107}">
      <dgm:prSet/>
      <dgm:spPr/>
      <dgm:t>
        <a:bodyPr/>
        <a:lstStyle/>
        <a:p>
          <a:endParaRPr lang="en-US"/>
        </a:p>
      </dgm:t>
    </dgm:pt>
    <dgm:pt modelId="{29FB79D9-010A-45E0-AD81-2F97E619676D}">
      <dgm:prSet/>
      <dgm:spPr/>
      <dgm:t>
        <a:bodyPr/>
        <a:lstStyle/>
        <a:p>
          <a:r>
            <a:rPr lang="hu-HU"/>
            <a:t>OS: Windows 10 (64-bit) / Windows 11 (64-bit)</a:t>
          </a:r>
          <a:endParaRPr lang="en-US"/>
        </a:p>
      </dgm:t>
    </dgm:pt>
    <dgm:pt modelId="{BF1B899B-5BBF-4951-BB4E-9E76AA69B2A9}" type="parTrans" cxnId="{3501D04F-ED33-44D1-9FC8-21BDFF70EBD6}">
      <dgm:prSet/>
      <dgm:spPr/>
      <dgm:t>
        <a:bodyPr/>
        <a:lstStyle/>
        <a:p>
          <a:endParaRPr lang="en-US"/>
        </a:p>
      </dgm:t>
    </dgm:pt>
    <dgm:pt modelId="{8678F455-4872-4088-A29A-9C16EB733B3A}" type="sibTrans" cxnId="{3501D04F-ED33-44D1-9FC8-21BDFF70EBD6}">
      <dgm:prSet/>
      <dgm:spPr/>
      <dgm:t>
        <a:bodyPr/>
        <a:lstStyle/>
        <a:p>
          <a:endParaRPr lang="en-US"/>
        </a:p>
      </dgm:t>
    </dgm:pt>
    <dgm:pt modelId="{C45DC7D1-97AB-4F5E-9798-EBD35370ABE3}">
      <dgm:prSet/>
      <dgm:spPr/>
      <dgm:t>
        <a:bodyPr/>
        <a:lstStyle/>
        <a:p>
          <a:r>
            <a:rPr lang="hu-HU"/>
            <a:t>Processzor: Intel Core i5-2500K / AMD FX-6300</a:t>
          </a:r>
          <a:endParaRPr lang="en-US"/>
        </a:p>
      </dgm:t>
    </dgm:pt>
    <dgm:pt modelId="{762AB8A4-DC93-44A5-BC3D-86434B51ED02}" type="parTrans" cxnId="{82293AE5-4ED5-4B0D-82C6-72A585739B5B}">
      <dgm:prSet/>
      <dgm:spPr/>
      <dgm:t>
        <a:bodyPr/>
        <a:lstStyle/>
        <a:p>
          <a:endParaRPr lang="en-US"/>
        </a:p>
      </dgm:t>
    </dgm:pt>
    <dgm:pt modelId="{608A870E-CD5C-4778-B8EA-D3FD74C59785}" type="sibTrans" cxnId="{82293AE5-4ED5-4B0D-82C6-72A585739B5B}">
      <dgm:prSet/>
      <dgm:spPr/>
      <dgm:t>
        <a:bodyPr/>
        <a:lstStyle/>
        <a:p>
          <a:endParaRPr lang="en-US"/>
        </a:p>
      </dgm:t>
    </dgm:pt>
    <dgm:pt modelId="{A09CD2AB-AE27-4EA1-B576-50FF3FD27B0F}">
      <dgm:prSet/>
      <dgm:spPr/>
      <dgm:t>
        <a:bodyPr/>
        <a:lstStyle/>
        <a:p>
          <a:r>
            <a:rPr lang="hu-HU"/>
            <a:t>Memória: 6 GB RAM</a:t>
          </a:r>
          <a:endParaRPr lang="en-US"/>
        </a:p>
      </dgm:t>
    </dgm:pt>
    <dgm:pt modelId="{D741E904-8425-443B-9867-FE976F53B042}" type="parTrans" cxnId="{EB334652-A1D0-4678-AD58-861CB8D68666}">
      <dgm:prSet/>
      <dgm:spPr/>
      <dgm:t>
        <a:bodyPr/>
        <a:lstStyle/>
        <a:p>
          <a:endParaRPr lang="en-US"/>
        </a:p>
      </dgm:t>
    </dgm:pt>
    <dgm:pt modelId="{01F5CB20-6395-41B7-BC49-89D11C367651}" type="sibTrans" cxnId="{EB334652-A1D0-4678-AD58-861CB8D68666}">
      <dgm:prSet/>
      <dgm:spPr/>
      <dgm:t>
        <a:bodyPr/>
        <a:lstStyle/>
        <a:p>
          <a:endParaRPr lang="en-US"/>
        </a:p>
      </dgm:t>
    </dgm:pt>
    <dgm:pt modelId="{D74D5F24-94B6-4878-A42A-347A39690730}">
      <dgm:prSet/>
      <dgm:spPr/>
      <dgm:t>
        <a:bodyPr/>
        <a:lstStyle/>
        <a:p>
          <a:r>
            <a:rPr lang="hu-HU"/>
            <a:t>GPU: NVIDIA GeForce GTX 960 / AMD Radeon R7 370 (4GB VRAM)</a:t>
          </a:r>
          <a:endParaRPr lang="en-US"/>
        </a:p>
      </dgm:t>
    </dgm:pt>
    <dgm:pt modelId="{9DF8C42B-59E7-4F33-A092-3A11A1674C4E}" type="parTrans" cxnId="{E4EC4BD5-511A-438B-8FA8-CB3680584F54}">
      <dgm:prSet/>
      <dgm:spPr/>
      <dgm:t>
        <a:bodyPr/>
        <a:lstStyle/>
        <a:p>
          <a:endParaRPr lang="en-US"/>
        </a:p>
      </dgm:t>
    </dgm:pt>
    <dgm:pt modelId="{77D62A98-C5CA-4C91-B6E4-5AC9825EEC83}" type="sibTrans" cxnId="{E4EC4BD5-511A-438B-8FA8-CB3680584F54}">
      <dgm:prSet/>
      <dgm:spPr/>
      <dgm:t>
        <a:bodyPr/>
        <a:lstStyle/>
        <a:p>
          <a:endParaRPr lang="en-US"/>
        </a:p>
      </dgm:t>
    </dgm:pt>
    <dgm:pt modelId="{11E7E1F7-AAEB-463A-96C3-679F5067E57C}">
      <dgm:prSet/>
      <dgm:spPr/>
      <dgm:t>
        <a:bodyPr/>
        <a:lstStyle/>
        <a:p>
          <a:r>
            <a:rPr lang="hu-HU"/>
            <a:t>DirectX: Version 11</a:t>
          </a:r>
          <a:endParaRPr lang="en-US"/>
        </a:p>
      </dgm:t>
    </dgm:pt>
    <dgm:pt modelId="{206BA2AF-B8B3-4ACA-918D-797BDD96E934}" type="parTrans" cxnId="{A130BD5F-C94C-4095-97E1-A9FFDCCCE827}">
      <dgm:prSet/>
      <dgm:spPr/>
      <dgm:t>
        <a:bodyPr/>
        <a:lstStyle/>
        <a:p>
          <a:endParaRPr lang="en-US"/>
        </a:p>
      </dgm:t>
    </dgm:pt>
    <dgm:pt modelId="{452D7420-302B-4F14-8F94-EF10448430C0}" type="sibTrans" cxnId="{A130BD5F-C94C-4095-97E1-A9FFDCCCE827}">
      <dgm:prSet/>
      <dgm:spPr/>
      <dgm:t>
        <a:bodyPr/>
        <a:lstStyle/>
        <a:p>
          <a:endParaRPr lang="en-US"/>
        </a:p>
      </dgm:t>
    </dgm:pt>
    <dgm:pt modelId="{BFC5C345-1EC8-4992-A84C-FA2109794ADC}">
      <dgm:prSet/>
      <dgm:spPr/>
      <dgm:t>
        <a:bodyPr/>
        <a:lstStyle/>
        <a:p>
          <a:r>
            <a:rPr lang="hu-HU"/>
            <a:t>Tárhely: 10 GB tárhely</a:t>
          </a:r>
          <a:endParaRPr lang="en-US"/>
        </a:p>
      </dgm:t>
    </dgm:pt>
    <dgm:pt modelId="{30AD0898-E4CF-4823-8BA7-ACD5E48CE7CB}" type="parTrans" cxnId="{82C4BDE1-9A2F-4CA8-96B3-188B7B43B29C}">
      <dgm:prSet/>
      <dgm:spPr/>
      <dgm:t>
        <a:bodyPr/>
        <a:lstStyle/>
        <a:p>
          <a:endParaRPr lang="en-US"/>
        </a:p>
      </dgm:t>
    </dgm:pt>
    <dgm:pt modelId="{17645F41-2A3D-48E5-B7AA-3CD6317918FA}" type="sibTrans" cxnId="{82C4BDE1-9A2F-4CA8-96B3-188B7B43B29C}">
      <dgm:prSet/>
      <dgm:spPr/>
      <dgm:t>
        <a:bodyPr/>
        <a:lstStyle/>
        <a:p>
          <a:endParaRPr lang="en-US"/>
        </a:p>
      </dgm:t>
    </dgm:pt>
    <dgm:pt modelId="{23D4C4C9-8779-42B8-9898-D6F8B24D04D0}">
      <dgm:prSet/>
      <dgm:spPr/>
      <dgm:t>
        <a:bodyPr/>
        <a:lstStyle/>
        <a:p>
          <a:r>
            <a:rPr lang="hu-HU" dirty="0"/>
            <a:t>Megjegyzések: 1080p felbontás, 60 FPS</a:t>
          </a:r>
          <a:endParaRPr lang="en-US" dirty="0"/>
        </a:p>
      </dgm:t>
    </dgm:pt>
    <dgm:pt modelId="{E9F07910-BE27-4F39-8850-2803DB288447}" type="parTrans" cxnId="{9B324991-88AB-4BF5-81FE-4FC3D0C7308B}">
      <dgm:prSet/>
      <dgm:spPr/>
      <dgm:t>
        <a:bodyPr/>
        <a:lstStyle/>
        <a:p>
          <a:endParaRPr lang="en-US"/>
        </a:p>
      </dgm:t>
    </dgm:pt>
    <dgm:pt modelId="{41C68E89-3C3B-4112-A6DB-DC57C4C97FF9}" type="sibTrans" cxnId="{9B324991-88AB-4BF5-81FE-4FC3D0C7308B}">
      <dgm:prSet/>
      <dgm:spPr/>
      <dgm:t>
        <a:bodyPr/>
        <a:lstStyle/>
        <a:p>
          <a:endParaRPr lang="en-US"/>
        </a:p>
      </dgm:t>
    </dgm:pt>
    <dgm:pt modelId="{A47071B8-3BD3-4391-87F0-8C7046D322CD}" type="pres">
      <dgm:prSet presAssocID="{A064F31D-62E6-49F3-8EF1-884161CBFDD8}" presName="vert0" presStyleCnt="0">
        <dgm:presLayoutVars>
          <dgm:dir/>
          <dgm:animOne val="branch"/>
          <dgm:animLvl val="lvl"/>
        </dgm:presLayoutVars>
      </dgm:prSet>
      <dgm:spPr/>
    </dgm:pt>
    <dgm:pt modelId="{578849E4-BD29-41AF-9108-FF840E21DF13}" type="pres">
      <dgm:prSet presAssocID="{FF96CC33-09A5-4360-9543-9EE4B5AAE701}" presName="thickLine" presStyleLbl="alignNode1" presStyleIdx="0" presStyleCnt="8"/>
      <dgm:spPr/>
    </dgm:pt>
    <dgm:pt modelId="{64AFBF24-C3B9-49CA-AABD-F19F4A56FD84}" type="pres">
      <dgm:prSet presAssocID="{FF96CC33-09A5-4360-9543-9EE4B5AAE701}" presName="horz1" presStyleCnt="0"/>
      <dgm:spPr/>
    </dgm:pt>
    <dgm:pt modelId="{4EA4FA18-C29C-4699-9CF7-953981862950}" type="pres">
      <dgm:prSet presAssocID="{FF96CC33-09A5-4360-9543-9EE4B5AAE701}" presName="tx1" presStyleLbl="revTx" presStyleIdx="0" presStyleCnt="8"/>
      <dgm:spPr/>
    </dgm:pt>
    <dgm:pt modelId="{FD492265-3C89-4B94-8C7B-DEE6BEB96EB7}" type="pres">
      <dgm:prSet presAssocID="{FF96CC33-09A5-4360-9543-9EE4B5AAE701}" presName="vert1" presStyleCnt="0"/>
      <dgm:spPr/>
    </dgm:pt>
    <dgm:pt modelId="{68407054-AF71-4F20-B2F2-A34BB942D239}" type="pres">
      <dgm:prSet presAssocID="{29FB79D9-010A-45E0-AD81-2F97E619676D}" presName="thickLine" presStyleLbl="alignNode1" presStyleIdx="1" presStyleCnt="8"/>
      <dgm:spPr/>
    </dgm:pt>
    <dgm:pt modelId="{E25986DB-84A4-4080-A858-F87A4620AE97}" type="pres">
      <dgm:prSet presAssocID="{29FB79D9-010A-45E0-AD81-2F97E619676D}" presName="horz1" presStyleCnt="0"/>
      <dgm:spPr/>
    </dgm:pt>
    <dgm:pt modelId="{AC17121A-D81C-4A05-98CD-0E9B4699E5BD}" type="pres">
      <dgm:prSet presAssocID="{29FB79D9-010A-45E0-AD81-2F97E619676D}" presName="tx1" presStyleLbl="revTx" presStyleIdx="1" presStyleCnt="8"/>
      <dgm:spPr/>
    </dgm:pt>
    <dgm:pt modelId="{EEA345C2-1F4E-4E7E-864E-26B01460C31F}" type="pres">
      <dgm:prSet presAssocID="{29FB79D9-010A-45E0-AD81-2F97E619676D}" presName="vert1" presStyleCnt="0"/>
      <dgm:spPr/>
    </dgm:pt>
    <dgm:pt modelId="{EA450C95-8C64-41BF-9756-D0CD68405F83}" type="pres">
      <dgm:prSet presAssocID="{C45DC7D1-97AB-4F5E-9798-EBD35370ABE3}" presName="thickLine" presStyleLbl="alignNode1" presStyleIdx="2" presStyleCnt="8"/>
      <dgm:spPr/>
    </dgm:pt>
    <dgm:pt modelId="{C9BACD9C-06EE-43B9-91E2-CC4C61D38C5D}" type="pres">
      <dgm:prSet presAssocID="{C45DC7D1-97AB-4F5E-9798-EBD35370ABE3}" presName="horz1" presStyleCnt="0"/>
      <dgm:spPr/>
    </dgm:pt>
    <dgm:pt modelId="{FF8671E1-1FA5-4272-9BA0-4E5B7673058F}" type="pres">
      <dgm:prSet presAssocID="{C45DC7D1-97AB-4F5E-9798-EBD35370ABE3}" presName="tx1" presStyleLbl="revTx" presStyleIdx="2" presStyleCnt="8"/>
      <dgm:spPr/>
    </dgm:pt>
    <dgm:pt modelId="{B6A040CC-D7E4-4263-8F0A-C37EE45EB8D1}" type="pres">
      <dgm:prSet presAssocID="{C45DC7D1-97AB-4F5E-9798-EBD35370ABE3}" presName="vert1" presStyleCnt="0"/>
      <dgm:spPr/>
    </dgm:pt>
    <dgm:pt modelId="{B9D0DE72-B276-4D9E-B9CC-11A2065D36AF}" type="pres">
      <dgm:prSet presAssocID="{A09CD2AB-AE27-4EA1-B576-50FF3FD27B0F}" presName="thickLine" presStyleLbl="alignNode1" presStyleIdx="3" presStyleCnt="8"/>
      <dgm:spPr/>
    </dgm:pt>
    <dgm:pt modelId="{B1B13288-DF2F-4FF9-B989-9245A0117859}" type="pres">
      <dgm:prSet presAssocID="{A09CD2AB-AE27-4EA1-B576-50FF3FD27B0F}" presName="horz1" presStyleCnt="0"/>
      <dgm:spPr/>
    </dgm:pt>
    <dgm:pt modelId="{6F06A78D-88E2-408C-8140-F100C1839412}" type="pres">
      <dgm:prSet presAssocID="{A09CD2AB-AE27-4EA1-B576-50FF3FD27B0F}" presName="tx1" presStyleLbl="revTx" presStyleIdx="3" presStyleCnt="8"/>
      <dgm:spPr/>
    </dgm:pt>
    <dgm:pt modelId="{071BACD6-A169-421C-9590-502F15EF34D6}" type="pres">
      <dgm:prSet presAssocID="{A09CD2AB-AE27-4EA1-B576-50FF3FD27B0F}" presName="vert1" presStyleCnt="0"/>
      <dgm:spPr/>
    </dgm:pt>
    <dgm:pt modelId="{0BE0B5CD-18D8-4507-85B3-E98CD49CBD00}" type="pres">
      <dgm:prSet presAssocID="{D74D5F24-94B6-4878-A42A-347A39690730}" presName="thickLine" presStyleLbl="alignNode1" presStyleIdx="4" presStyleCnt="8"/>
      <dgm:spPr/>
    </dgm:pt>
    <dgm:pt modelId="{C45FAD97-491F-4A05-B644-0AADFEB34D32}" type="pres">
      <dgm:prSet presAssocID="{D74D5F24-94B6-4878-A42A-347A39690730}" presName="horz1" presStyleCnt="0"/>
      <dgm:spPr/>
    </dgm:pt>
    <dgm:pt modelId="{D70BAB37-4DB1-4E41-AF7F-AC73D1CC4E5F}" type="pres">
      <dgm:prSet presAssocID="{D74D5F24-94B6-4878-A42A-347A39690730}" presName="tx1" presStyleLbl="revTx" presStyleIdx="4" presStyleCnt="8"/>
      <dgm:spPr/>
    </dgm:pt>
    <dgm:pt modelId="{A76C8621-5062-4A8C-947F-2B5DB1ECF384}" type="pres">
      <dgm:prSet presAssocID="{D74D5F24-94B6-4878-A42A-347A39690730}" presName="vert1" presStyleCnt="0"/>
      <dgm:spPr/>
    </dgm:pt>
    <dgm:pt modelId="{2D1981E7-314B-4A4F-A4CD-CDD58D865FD7}" type="pres">
      <dgm:prSet presAssocID="{11E7E1F7-AAEB-463A-96C3-679F5067E57C}" presName="thickLine" presStyleLbl="alignNode1" presStyleIdx="5" presStyleCnt="8"/>
      <dgm:spPr/>
    </dgm:pt>
    <dgm:pt modelId="{9670AA81-0ACB-436F-94C4-965FBEBA2EAD}" type="pres">
      <dgm:prSet presAssocID="{11E7E1F7-AAEB-463A-96C3-679F5067E57C}" presName="horz1" presStyleCnt="0"/>
      <dgm:spPr/>
    </dgm:pt>
    <dgm:pt modelId="{D62AD38C-C9CB-48DE-A644-CFB9FD92C368}" type="pres">
      <dgm:prSet presAssocID="{11E7E1F7-AAEB-463A-96C3-679F5067E57C}" presName="tx1" presStyleLbl="revTx" presStyleIdx="5" presStyleCnt="8"/>
      <dgm:spPr/>
    </dgm:pt>
    <dgm:pt modelId="{1830DED7-E5DC-429E-AD2A-CE7EF7AD54AF}" type="pres">
      <dgm:prSet presAssocID="{11E7E1F7-AAEB-463A-96C3-679F5067E57C}" presName="vert1" presStyleCnt="0"/>
      <dgm:spPr/>
    </dgm:pt>
    <dgm:pt modelId="{EB185AFE-E5CD-4016-A752-908C824068AA}" type="pres">
      <dgm:prSet presAssocID="{BFC5C345-1EC8-4992-A84C-FA2109794ADC}" presName="thickLine" presStyleLbl="alignNode1" presStyleIdx="6" presStyleCnt="8"/>
      <dgm:spPr/>
    </dgm:pt>
    <dgm:pt modelId="{C4090D78-EA56-47AA-95AC-D8A05081CA5E}" type="pres">
      <dgm:prSet presAssocID="{BFC5C345-1EC8-4992-A84C-FA2109794ADC}" presName="horz1" presStyleCnt="0"/>
      <dgm:spPr/>
    </dgm:pt>
    <dgm:pt modelId="{E8D3CAB7-7568-494F-BAEA-7D039D119FED}" type="pres">
      <dgm:prSet presAssocID="{BFC5C345-1EC8-4992-A84C-FA2109794ADC}" presName="tx1" presStyleLbl="revTx" presStyleIdx="6" presStyleCnt="8"/>
      <dgm:spPr/>
    </dgm:pt>
    <dgm:pt modelId="{C9F5299C-84D1-49B2-A000-6D154C32803A}" type="pres">
      <dgm:prSet presAssocID="{BFC5C345-1EC8-4992-A84C-FA2109794ADC}" presName="vert1" presStyleCnt="0"/>
      <dgm:spPr/>
    </dgm:pt>
    <dgm:pt modelId="{3C6C1893-2583-4D4A-A23D-6957B4F1B661}" type="pres">
      <dgm:prSet presAssocID="{23D4C4C9-8779-42B8-9898-D6F8B24D04D0}" presName="thickLine" presStyleLbl="alignNode1" presStyleIdx="7" presStyleCnt="8"/>
      <dgm:spPr/>
    </dgm:pt>
    <dgm:pt modelId="{F3E703A1-5532-40F9-9DB7-D5FEDB2C2EEB}" type="pres">
      <dgm:prSet presAssocID="{23D4C4C9-8779-42B8-9898-D6F8B24D04D0}" presName="horz1" presStyleCnt="0"/>
      <dgm:spPr/>
    </dgm:pt>
    <dgm:pt modelId="{A7183B63-DC95-4007-8E8E-37A5B1B79476}" type="pres">
      <dgm:prSet presAssocID="{23D4C4C9-8779-42B8-9898-D6F8B24D04D0}" presName="tx1" presStyleLbl="revTx" presStyleIdx="7" presStyleCnt="8"/>
      <dgm:spPr/>
    </dgm:pt>
    <dgm:pt modelId="{BB75D659-E142-44D0-A8D6-5AB8130492B9}" type="pres">
      <dgm:prSet presAssocID="{23D4C4C9-8779-42B8-9898-D6F8B24D04D0}" presName="vert1" presStyleCnt="0"/>
      <dgm:spPr/>
    </dgm:pt>
  </dgm:ptLst>
  <dgm:cxnLst>
    <dgm:cxn modelId="{A130BD5F-C94C-4095-97E1-A9FFDCCCE827}" srcId="{A064F31D-62E6-49F3-8EF1-884161CBFDD8}" destId="{11E7E1F7-AAEB-463A-96C3-679F5067E57C}" srcOrd="5" destOrd="0" parTransId="{206BA2AF-B8B3-4ACA-918D-797BDD96E934}" sibTransId="{452D7420-302B-4F14-8F94-EF10448430C0}"/>
    <dgm:cxn modelId="{719B5344-0C60-4A04-8EB1-D41F171DA107}" srcId="{A064F31D-62E6-49F3-8EF1-884161CBFDD8}" destId="{FF96CC33-09A5-4360-9543-9EE4B5AAE701}" srcOrd="0" destOrd="0" parTransId="{FC45E8C9-3855-446F-82DD-D7786AC51081}" sibTransId="{2620F359-DFB1-4052-9F0F-B8470BF5A590}"/>
    <dgm:cxn modelId="{988D566C-17F8-4924-8D81-CACD44E2211C}" type="presOf" srcId="{23D4C4C9-8779-42B8-9898-D6F8B24D04D0}" destId="{A7183B63-DC95-4007-8E8E-37A5B1B79476}" srcOrd="0" destOrd="0" presId="urn:microsoft.com/office/officeart/2008/layout/LinedList"/>
    <dgm:cxn modelId="{3501D04F-ED33-44D1-9FC8-21BDFF70EBD6}" srcId="{A064F31D-62E6-49F3-8EF1-884161CBFDD8}" destId="{29FB79D9-010A-45E0-AD81-2F97E619676D}" srcOrd="1" destOrd="0" parTransId="{BF1B899B-5BBF-4951-BB4E-9E76AA69B2A9}" sibTransId="{8678F455-4872-4088-A29A-9C16EB733B3A}"/>
    <dgm:cxn modelId="{EB334652-A1D0-4678-AD58-861CB8D68666}" srcId="{A064F31D-62E6-49F3-8EF1-884161CBFDD8}" destId="{A09CD2AB-AE27-4EA1-B576-50FF3FD27B0F}" srcOrd="3" destOrd="0" parTransId="{D741E904-8425-443B-9867-FE976F53B042}" sibTransId="{01F5CB20-6395-41B7-BC49-89D11C367651}"/>
    <dgm:cxn modelId="{B5F77054-843C-4D69-BE50-12C3EB15BD16}" type="presOf" srcId="{BFC5C345-1EC8-4992-A84C-FA2109794ADC}" destId="{E8D3CAB7-7568-494F-BAEA-7D039D119FED}" srcOrd="0" destOrd="0" presId="urn:microsoft.com/office/officeart/2008/layout/LinedList"/>
    <dgm:cxn modelId="{8C4DD555-F7D4-41F8-828F-24D0C1C10342}" type="presOf" srcId="{A09CD2AB-AE27-4EA1-B576-50FF3FD27B0F}" destId="{6F06A78D-88E2-408C-8140-F100C1839412}" srcOrd="0" destOrd="0" presId="urn:microsoft.com/office/officeart/2008/layout/LinedList"/>
    <dgm:cxn modelId="{3423F87E-3C9D-43A2-B574-3AC1EAFF408E}" type="presOf" srcId="{11E7E1F7-AAEB-463A-96C3-679F5067E57C}" destId="{D62AD38C-C9CB-48DE-A644-CFB9FD92C368}" srcOrd="0" destOrd="0" presId="urn:microsoft.com/office/officeart/2008/layout/LinedList"/>
    <dgm:cxn modelId="{9B324991-88AB-4BF5-81FE-4FC3D0C7308B}" srcId="{A064F31D-62E6-49F3-8EF1-884161CBFDD8}" destId="{23D4C4C9-8779-42B8-9898-D6F8B24D04D0}" srcOrd="7" destOrd="0" parTransId="{E9F07910-BE27-4F39-8850-2803DB288447}" sibTransId="{41C68E89-3C3B-4112-A6DB-DC57C4C97FF9}"/>
    <dgm:cxn modelId="{2CF08C98-E501-4033-9503-72191001976A}" type="presOf" srcId="{D74D5F24-94B6-4878-A42A-347A39690730}" destId="{D70BAB37-4DB1-4E41-AF7F-AC73D1CC4E5F}" srcOrd="0" destOrd="0" presId="urn:microsoft.com/office/officeart/2008/layout/LinedList"/>
    <dgm:cxn modelId="{887262A4-E48E-4CD5-A3D2-B4B288155B8E}" type="presOf" srcId="{A064F31D-62E6-49F3-8EF1-884161CBFDD8}" destId="{A47071B8-3BD3-4391-87F0-8C7046D322CD}" srcOrd="0" destOrd="0" presId="urn:microsoft.com/office/officeart/2008/layout/LinedList"/>
    <dgm:cxn modelId="{DA0EC0D3-EF5C-4192-9675-52B0CD415F5E}" type="presOf" srcId="{C45DC7D1-97AB-4F5E-9798-EBD35370ABE3}" destId="{FF8671E1-1FA5-4272-9BA0-4E5B7673058F}" srcOrd="0" destOrd="0" presId="urn:microsoft.com/office/officeart/2008/layout/LinedList"/>
    <dgm:cxn modelId="{E4EC4BD5-511A-438B-8FA8-CB3680584F54}" srcId="{A064F31D-62E6-49F3-8EF1-884161CBFDD8}" destId="{D74D5F24-94B6-4878-A42A-347A39690730}" srcOrd="4" destOrd="0" parTransId="{9DF8C42B-59E7-4F33-A092-3A11A1674C4E}" sibTransId="{77D62A98-C5CA-4C91-B6E4-5AC9825EEC83}"/>
    <dgm:cxn modelId="{599570D5-38B5-4E0B-ACF9-8CB5923CA39A}" type="presOf" srcId="{29FB79D9-010A-45E0-AD81-2F97E619676D}" destId="{AC17121A-D81C-4A05-98CD-0E9B4699E5BD}" srcOrd="0" destOrd="0" presId="urn:microsoft.com/office/officeart/2008/layout/LinedList"/>
    <dgm:cxn modelId="{82C4BDE1-9A2F-4CA8-96B3-188B7B43B29C}" srcId="{A064F31D-62E6-49F3-8EF1-884161CBFDD8}" destId="{BFC5C345-1EC8-4992-A84C-FA2109794ADC}" srcOrd="6" destOrd="0" parTransId="{30AD0898-E4CF-4823-8BA7-ACD5E48CE7CB}" sibTransId="{17645F41-2A3D-48E5-B7AA-3CD6317918FA}"/>
    <dgm:cxn modelId="{82293AE5-4ED5-4B0D-82C6-72A585739B5B}" srcId="{A064F31D-62E6-49F3-8EF1-884161CBFDD8}" destId="{C45DC7D1-97AB-4F5E-9798-EBD35370ABE3}" srcOrd="2" destOrd="0" parTransId="{762AB8A4-DC93-44A5-BC3D-86434B51ED02}" sibTransId="{608A870E-CD5C-4778-B8EA-D3FD74C59785}"/>
    <dgm:cxn modelId="{92EEEDF4-9F7E-455B-B850-DE2F470A73E8}" type="presOf" srcId="{FF96CC33-09A5-4360-9543-9EE4B5AAE701}" destId="{4EA4FA18-C29C-4699-9CF7-953981862950}" srcOrd="0" destOrd="0" presId="urn:microsoft.com/office/officeart/2008/layout/LinedList"/>
    <dgm:cxn modelId="{474BE0D7-4669-4985-8987-DE9BC707DACC}" type="presParOf" srcId="{A47071B8-3BD3-4391-87F0-8C7046D322CD}" destId="{578849E4-BD29-41AF-9108-FF840E21DF13}" srcOrd="0" destOrd="0" presId="urn:microsoft.com/office/officeart/2008/layout/LinedList"/>
    <dgm:cxn modelId="{D64E4863-A6F2-4DCC-9261-30ADE9A5689B}" type="presParOf" srcId="{A47071B8-3BD3-4391-87F0-8C7046D322CD}" destId="{64AFBF24-C3B9-49CA-AABD-F19F4A56FD84}" srcOrd="1" destOrd="0" presId="urn:microsoft.com/office/officeart/2008/layout/LinedList"/>
    <dgm:cxn modelId="{CCEB7772-FD42-417B-B50E-F11C9941925E}" type="presParOf" srcId="{64AFBF24-C3B9-49CA-AABD-F19F4A56FD84}" destId="{4EA4FA18-C29C-4699-9CF7-953981862950}" srcOrd="0" destOrd="0" presId="urn:microsoft.com/office/officeart/2008/layout/LinedList"/>
    <dgm:cxn modelId="{AE36BB12-4A27-4CD4-9B3C-74D16185E64A}" type="presParOf" srcId="{64AFBF24-C3B9-49CA-AABD-F19F4A56FD84}" destId="{FD492265-3C89-4B94-8C7B-DEE6BEB96EB7}" srcOrd="1" destOrd="0" presId="urn:microsoft.com/office/officeart/2008/layout/LinedList"/>
    <dgm:cxn modelId="{43AAC1D8-3A3E-4A6C-8557-B912571F3382}" type="presParOf" srcId="{A47071B8-3BD3-4391-87F0-8C7046D322CD}" destId="{68407054-AF71-4F20-B2F2-A34BB942D239}" srcOrd="2" destOrd="0" presId="urn:microsoft.com/office/officeart/2008/layout/LinedList"/>
    <dgm:cxn modelId="{978077C1-EE2E-460F-A22D-B92CDFDFB5EE}" type="presParOf" srcId="{A47071B8-3BD3-4391-87F0-8C7046D322CD}" destId="{E25986DB-84A4-4080-A858-F87A4620AE97}" srcOrd="3" destOrd="0" presId="urn:microsoft.com/office/officeart/2008/layout/LinedList"/>
    <dgm:cxn modelId="{7DF5C392-20A2-498B-8294-12419CE33C81}" type="presParOf" srcId="{E25986DB-84A4-4080-A858-F87A4620AE97}" destId="{AC17121A-D81C-4A05-98CD-0E9B4699E5BD}" srcOrd="0" destOrd="0" presId="urn:microsoft.com/office/officeart/2008/layout/LinedList"/>
    <dgm:cxn modelId="{664B763D-BC48-454C-8B8D-A5ABBC1DC8F8}" type="presParOf" srcId="{E25986DB-84A4-4080-A858-F87A4620AE97}" destId="{EEA345C2-1F4E-4E7E-864E-26B01460C31F}" srcOrd="1" destOrd="0" presId="urn:microsoft.com/office/officeart/2008/layout/LinedList"/>
    <dgm:cxn modelId="{4E9D833E-3873-4C38-A8E4-C313398DDF2F}" type="presParOf" srcId="{A47071B8-3BD3-4391-87F0-8C7046D322CD}" destId="{EA450C95-8C64-41BF-9756-D0CD68405F83}" srcOrd="4" destOrd="0" presId="urn:microsoft.com/office/officeart/2008/layout/LinedList"/>
    <dgm:cxn modelId="{0030CDBB-7BC5-460F-B59D-20DCB182091F}" type="presParOf" srcId="{A47071B8-3BD3-4391-87F0-8C7046D322CD}" destId="{C9BACD9C-06EE-43B9-91E2-CC4C61D38C5D}" srcOrd="5" destOrd="0" presId="urn:microsoft.com/office/officeart/2008/layout/LinedList"/>
    <dgm:cxn modelId="{8D1BEFC9-EF91-43B3-B8D8-CBF85A790E81}" type="presParOf" srcId="{C9BACD9C-06EE-43B9-91E2-CC4C61D38C5D}" destId="{FF8671E1-1FA5-4272-9BA0-4E5B7673058F}" srcOrd="0" destOrd="0" presId="urn:microsoft.com/office/officeart/2008/layout/LinedList"/>
    <dgm:cxn modelId="{6F431ED3-BD97-4816-9551-635EB6C8F896}" type="presParOf" srcId="{C9BACD9C-06EE-43B9-91E2-CC4C61D38C5D}" destId="{B6A040CC-D7E4-4263-8F0A-C37EE45EB8D1}" srcOrd="1" destOrd="0" presId="urn:microsoft.com/office/officeart/2008/layout/LinedList"/>
    <dgm:cxn modelId="{9DB74B55-B297-4239-BADA-FFA6FE910173}" type="presParOf" srcId="{A47071B8-3BD3-4391-87F0-8C7046D322CD}" destId="{B9D0DE72-B276-4D9E-B9CC-11A2065D36AF}" srcOrd="6" destOrd="0" presId="urn:microsoft.com/office/officeart/2008/layout/LinedList"/>
    <dgm:cxn modelId="{690144F9-A956-443C-B0D5-9348DF1E48AA}" type="presParOf" srcId="{A47071B8-3BD3-4391-87F0-8C7046D322CD}" destId="{B1B13288-DF2F-4FF9-B989-9245A0117859}" srcOrd="7" destOrd="0" presId="urn:microsoft.com/office/officeart/2008/layout/LinedList"/>
    <dgm:cxn modelId="{A9868A60-78E3-4752-B3FD-AA46CA900491}" type="presParOf" srcId="{B1B13288-DF2F-4FF9-B989-9245A0117859}" destId="{6F06A78D-88E2-408C-8140-F100C1839412}" srcOrd="0" destOrd="0" presId="urn:microsoft.com/office/officeart/2008/layout/LinedList"/>
    <dgm:cxn modelId="{93E0E89F-47A0-4E7E-8B22-AC1FEAE5EAF0}" type="presParOf" srcId="{B1B13288-DF2F-4FF9-B989-9245A0117859}" destId="{071BACD6-A169-421C-9590-502F15EF34D6}" srcOrd="1" destOrd="0" presId="urn:microsoft.com/office/officeart/2008/layout/LinedList"/>
    <dgm:cxn modelId="{E3469BE9-249A-421D-9223-D3FDAE9EF6C6}" type="presParOf" srcId="{A47071B8-3BD3-4391-87F0-8C7046D322CD}" destId="{0BE0B5CD-18D8-4507-85B3-E98CD49CBD00}" srcOrd="8" destOrd="0" presId="urn:microsoft.com/office/officeart/2008/layout/LinedList"/>
    <dgm:cxn modelId="{BB161301-1A77-4C75-910B-40ACFE41C262}" type="presParOf" srcId="{A47071B8-3BD3-4391-87F0-8C7046D322CD}" destId="{C45FAD97-491F-4A05-B644-0AADFEB34D32}" srcOrd="9" destOrd="0" presId="urn:microsoft.com/office/officeart/2008/layout/LinedList"/>
    <dgm:cxn modelId="{CD0F6F5F-EAFF-483C-8D02-F70E3361EA42}" type="presParOf" srcId="{C45FAD97-491F-4A05-B644-0AADFEB34D32}" destId="{D70BAB37-4DB1-4E41-AF7F-AC73D1CC4E5F}" srcOrd="0" destOrd="0" presId="urn:microsoft.com/office/officeart/2008/layout/LinedList"/>
    <dgm:cxn modelId="{17741868-EDF0-4CD4-8F59-D7B80218214D}" type="presParOf" srcId="{C45FAD97-491F-4A05-B644-0AADFEB34D32}" destId="{A76C8621-5062-4A8C-947F-2B5DB1ECF384}" srcOrd="1" destOrd="0" presId="urn:microsoft.com/office/officeart/2008/layout/LinedList"/>
    <dgm:cxn modelId="{94E57B68-B8DF-48D1-8A15-23ECBEDAF176}" type="presParOf" srcId="{A47071B8-3BD3-4391-87F0-8C7046D322CD}" destId="{2D1981E7-314B-4A4F-A4CD-CDD58D865FD7}" srcOrd="10" destOrd="0" presId="urn:microsoft.com/office/officeart/2008/layout/LinedList"/>
    <dgm:cxn modelId="{A35DCF2B-0DF1-408E-950B-8B16DB418CBA}" type="presParOf" srcId="{A47071B8-3BD3-4391-87F0-8C7046D322CD}" destId="{9670AA81-0ACB-436F-94C4-965FBEBA2EAD}" srcOrd="11" destOrd="0" presId="urn:microsoft.com/office/officeart/2008/layout/LinedList"/>
    <dgm:cxn modelId="{24E05636-9947-4364-B3F2-D259FD43050C}" type="presParOf" srcId="{9670AA81-0ACB-436F-94C4-965FBEBA2EAD}" destId="{D62AD38C-C9CB-48DE-A644-CFB9FD92C368}" srcOrd="0" destOrd="0" presId="urn:microsoft.com/office/officeart/2008/layout/LinedList"/>
    <dgm:cxn modelId="{59833DED-5B7B-4787-AA41-EBA049CC90EE}" type="presParOf" srcId="{9670AA81-0ACB-436F-94C4-965FBEBA2EAD}" destId="{1830DED7-E5DC-429E-AD2A-CE7EF7AD54AF}" srcOrd="1" destOrd="0" presId="urn:microsoft.com/office/officeart/2008/layout/LinedList"/>
    <dgm:cxn modelId="{AA13A450-4198-46A5-87FC-9DA500522676}" type="presParOf" srcId="{A47071B8-3BD3-4391-87F0-8C7046D322CD}" destId="{EB185AFE-E5CD-4016-A752-908C824068AA}" srcOrd="12" destOrd="0" presId="urn:microsoft.com/office/officeart/2008/layout/LinedList"/>
    <dgm:cxn modelId="{9E2EAAD3-0EFF-42B7-BAA9-90A4EAA6431D}" type="presParOf" srcId="{A47071B8-3BD3-4391-87F0-8C7046D322CD}" destId="{C4090D78-EA56-47AA-95AC-D8A05081CA5E}" srcOrd="13" destOrd="0" presId="urn:microsoft.com/office/officeart/2008/layout/LinedList"/>
    <dgm:cxn modelId="{18DB6950-3B4E-464E-9346-58821CF9BF96}" type="presParOf" srcId="{C4090D78-EA56-47AA-95AC-D8A05081CA5E}" destId="{E8D3CAB7-7568-494F-BAEA-7D039D119FED}" srcOrd="0" destOrd="0" presId="urn:microsoft.com/office/officeart/2008/layout/LinedList"/>
    <dgm:cxn modelId="{69FEE4D7-AC70-4D6B-A3A1-81EDEAF39EF0}" type="presParOf" srcId="{C4090D78-EA56-47AA-95AC-D8A05081CA5E}" destId="{C9F5299C-84D1-49B2-A000-6D154C32803A}" srcOrd="1" destOrd="0" presId="urn:microsoft.com/office/officeart/2008/layout/LinedList"/>
    <dgm:cxn modelId="{909AB30E-246E-419D-A34D-46334475E787}" type="presParOf" srcId="{A47071B8-3BD3-4391-87F0-8C7046D322CD}" destId="{3C6C1893-2583-4D4A-A23D-6957B4F1B661}" srcOrd="14" destOrd="0" presId="urn:microsoft.com/office/officeart/2008/layout/LinedList"/>
    <dgm:cxn modelId="{6F2EEFB5-E51F-4964-AACD-9466A0C0E653}" type="presParOf" srcId="{A47071B8-3BD3-4391-87F0-8C7046D322CD}" destId="{F3E703A1-5532-40F9-9DB7-D5FEDB2C2EEB}" srcOrd="15" destOrd="0" presId="urn:microsoft.com/office/officeart/2008/layout/LinedList"/>
    <dgm:cxn modelId="{CB16B7C9-F514-40B4-BBB9-6AA762D84826}" type="presParOf" srcId="{F3E703A1-5532-40F9-9DB7-D5FEDB2C2EEB}" destId="{A7183B63-DC95-4007-8E8E-37A5B1B79476}" srcOrd="0" destOrd="0" presId="urn:microsoft.com/office/officeart/2008/layout/LinedList"/>
    <dgm:cxn modelId="{F0956A70-2ED2-4408-A766-6F8014E2EF71}" type="presParOf" srcId="{F3E703A1-5532-40F9-9DB7-D5FEDB2C2EEB}" destId="{BB75D659-E142-44D0-A8D6-5AB8130492B9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45CBFB5-2C1D-4BA8-991C-8541E0DF296C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24BB43C6-D04F-482E-B33F-7975ABC34884}">
      <dgm:prSet/>
      <dgm:spPr/>
      <dgm:t>
        <a:bodyPr/>
        <a:lstStyle/>
        <a:p>
          <a:r>
            <a:rPr lang="hu-HU"/>
            <a:t>Assetek: </a:t>
          </a:r>
          <a:r>
            <a:rPr lang="hu-HU">
              <a:hlinkClick xmlns:r="http://schemas.openxmlformats.org/officeDocument/2006/relationships" r:id="rId1"/>
            </a:rPr>
            <a:t>https://ansimuz.itch.io/super-grotto-escape-pack</a:t>
          </a:r>
          <a:endParaRPr lang="en-US"/>
        </a:p>
      </dgm:t>
    </dgm:pt>
    <dgm:pt modelId="{A6678DD4-2D3A-4965-96E7-E8A5D15788F1}" type="parTrans" cxnId="{19193163-C8A8-420F-96D0-F2674C927496}">
      <dgm:prSet/>
      <dgm:spPr/>
      <dgm:t>
        <a:bodyPr/>
        <a:lstStyle/>
        <a:p>
          <a:endParaRPr lang="en-US"/>
        </a:p>
      </dgm:t>
    </dgm:pt>
    <dgm:pt modelId="{5CF3E9EF-4570-4E1B-9039-97863548C339}" type="sibTrans" cxnId="{19193163-C8A8-420F-96D0-F2674C927496}">
      <dgm:prSet/>
      <dgm:spPr/>
      <dgm:t>
        <a:bodyPr/>
        <a:lstStyle/>
        <a:p>
          <a:endParaRPr lang="en-US"/>
        </a:p>
      </dgm:t>
    </dgm:pt>
    <dgm:pt modelId="{32E89DD8-6539-42E4-A719-B0832CE980B7}">
      <dgm:prSet/>
      <dgm:spPr/>
      <dgm:t>
        <a:bodyPr/>
        <a:lstStyle/>
        <a:p>
          <a:r>
            <a:rPr lang="hu-HU" dirty="0"/>
            <a:t>Assetek 2: </a:t>
          </a:r>
          <a:r>
            <a:rPr lang="hu-HU" dirty="0">
              <a:hlinkClick xmlns:r="http://schemas.openxmlformats.org/officeDocument/2006/relationships" r:id="rId2"/>
            </a:rPr>
            <a:t>https://incolgames.itch.io/dungeon-platformer-tile-set-pixel-art</a:t>
          </a:r>
          <a:endParaRPr lang="en-US" dirty="0"/>
        </a:p>
      </dgm:t>
    </dgm:pt>
    <dgm:pt modelId="{E4EA3700-6533-4E59-A76F-7EE447D8ECFC}" type="parTrans" cxnId="{32ED1CA2-E7FF-4AC4-8EE7-37D111114B7F}">
      <dgm:prSet/>
      <dgm:spPr/>
      <dgm:t>
        <a:bodyPr/>
        <a:lstStyle/>
        <a:p>
          <a:endParaRPr lang="en-US"/>
        </a:p>
      </dgm:t>
    </dgm:pt>
    <dgm:pt modelId="{12FE74B2-F230-4043-B2FB-E8CE005371ED}" type="sibTrans" cxnId="{32ED1CA2-E7FF-4AC4-8EE7-37D111114B7F}">
      <dgm:prSet/>
      <dgm:spPr/>
      <dgm:t>
        <a:bodyPr/>
        <a:lstStyle/>
        <a:p>
          <a:endParaRPr lang="en-US"/>
        </a:p>
      </dgm:t>
    </dgm:pt>
    <dgm:pt modelId="{9812DE62-11A5-4971-B1C5-591E41FBE3CB}">
      <dgm:prSet/>
      <dgm:spPr/>
      <dgm:t>
        <a:bodyPr/>
        <a:lstStyle/>
        <a:p>
          <a:r>
            <a:rPr lang="hu-HU"/>
            <a:t>GitHub: </a:t>
          </a:r>
          <a:r>
            <a:rPr lang="hu-HU">
              <a:hlinkClick xmlns:r="http://schemas.openxmlformats.org/officeDocument/2006/relationships" r:id="rId3"/>
            </a:rPr>
            <a:t>https://github.com/DagobertBacsi/Mega-Action-Platformer-Vizsga-Remek</a:t>
          </a:r>
          <a:endParaRPr lang="en-US"/>
        </a:p>
      </dgm:t>
    </dgm:pt>
    <dgm:pt modelId="{AC0D5097-CDD3-4B27-B400-98EB0EB7ED85}" type="parTrans" cxnId="{4EFDD43F-10A7-415F-A7CA-4F50C3B3B612}">
      <dgm:prSet/>
      <dgm:spPr/>
      <dgm:t>
        <a:bodyPr/>
        <a:lstStyle/>
        <a:p>
          <a:endParaRPr lang="en-US"/>
        </a:p>
      </dgm:t>
    </dgm:pt>
    <dgm:pt modelId="{BE51A192-2085-41FF-895A-9EC3ADAFA344}" type="sibTrans" cxnId="{4EFDD43F-10A7-415F-A7CA-4F50C3B3B612}">
      <dgm:prSet/>
      <dgm:spPr/>
      <dgm:t>
        <a:bodyPr/>
        <a:lstStyle/>
        <a:p>
          <a:endParaRPr lang="en-US"/>
        </a:p>
      </dgm:t>
    </dgm:pt>
    <dgm:pt modelId="{D9700BC7-50FD-4043-9047-832C50B3C6A8}">
      <dgm:prSet/>
      <dgm:spPr/>
      <dgm:t>
        <a:bodyPr/>
        <a:lstStyle/>
        <a:p>
          <a:r>
            <a:rPr lang="hu-HU"/>
            <a:t>Unreal Engine: </a:t>
          </a:r>
          <a:r>
            <a:rPr lang="hu-HU">
              <a:hlinkClick xmlns:r="http://schemas.openxmlformats.org/officeDocument/2006/relationships" r:id="rId4"/>
            </a:rPr>
            <a:t>https://www.unrealengine.com/en-US</a:t>
          </a:r>
          <a:endParaRPr lang="en-US"/>
        </a:p>
      </dgm:t>
    </dgm:pt>
    <dgm:pt modelId="{5B3070B9-75C5-4AC9-BCE8-E02BF07CF0EE}" type="parTrans" cxnId="{BD280A51-F091-4AB0-A439-104D0B3CF5A5}">
      <dgm:prSet/>
      <dgm:spPr/>
      <dgm:t>
        <a:bodyPr/>
        <a:lstStyle/>
        <a:p>
          <a:endParaRPr lang="en-US"/>
        </a:p>
      </dgm:t>
    </dgm:pt>
    <dgm:pt modelId="{EF1FE927-5189-4220-AB45-D6F6FFC6A292}" type="sibTrans" cxnId="{BD280A51-F091-4AB0-A439-104D0B3CF5A5}">
      <dgm:prSet/>
      <dgm:spPr/>
      <dgm:t>
        <a:bodyPr/>
        <a:lstStyle/>
        <a:p>
          <a:endParaRPr lang="en-US"/>
        </a:p>
      </dgm:t>
    </dgm:pt>
    <dgm:pt modelId="{238A26F5-7EC9-4C52-ABC4-EF2EE9769148}" type="pres">
      <dgm:prSet presAssocID="{145CBFB5-2C1D-4BA8-991C-8541E0DF296C}" presName="linear" presStyleCnt="0">
        <dgm:presLayoutVars>
          <dgm:animLvl val="lvl"/>
          <dgm:resizeHandles val="exact"/>
        </dgm:presLayoutVars>
      </dgm:prSet>
      <dgm:spPr/>
    </dgm:pt>
    <dgm:pt modelId="{C4B82981-2695-4B51-9B08-66C24510D7DD}" type="pres">
      <dgm:prSet presAssocID="{24BB43C6-D04F-482E-B33F-7975ABC34884}" presName="parentText" presStyleLbl="node1" presStyleIdx="0" presStyleCnt="4" custLinFactNeighborY="-55810">
        <dgm:presLayoutVars>
          <dgm:chMax val="0"/>
          <dgm:bulletEnabled val="1"/>
        </dgm:presLayoutVars>
      </dgm:prSet>
      <dgm:spPr/>
    </dgm:pt>
    <dgm:pt modelId="{9D20A804-5E2F-4ED9-A8D1-1191C20BE379}" type="pres">
      <dgm:prSet presAssocID="{5CF3E9EF-4570-4E1B-9039-97863548C339}" presName="spacer" presStyleCnt="0"/>
      <dgm:spPr/>
    </dgm:pt>
    <dgm:pt modelId="{D7DDB7E0-F3EB-43BF-ADC5-9DB925306726}" type="pres">
      <dgm:prSet presAssocID="{32E89DD8-6539-42E4-A719-B0832CE980B7}" presName="parentText" presStyleLbl="node1" presStyleIdx="1" presStyleCnt="4" custLinFactNeighborY="-95930">
        <dgm:presLayoutVars>
          <dgm:chMax val="0"/>
          <dgm:bulletEnabled val="1"/>
        </dgm:presLayoutVars>
      </dgm:prSet>
      <dgm:spPr/>
    </dgm:pt>
    <dgm:pt modelId="{663C6DBD-5D79-457D-8E76-E02DFBAE4086}" type="pres">
      <dgm:prSet presAssocID="{12FE74B2-F230-4043-B2FB-E8CE005371ED}" presName="spacer" presStyleCnt="0"/>
      <dgm:spPr/>
    </dgm:pt>
    <dgm:pt modelId="{A38C777A-B2B0-475C-BAFB-05767DCCD87F}" type="pres">
      <dgm:prSet presAssocID="{9812DE62-11A5-4971-B1C5-591E41FBE3CB}" presName="parentText" presStyleLbl="node1" presStyleIdx="2" presStyleCnt="4" custLinFactNeighborY="-95930">
        <dgm:presLayoutVars>
          <dgm:chMax val="0"/>
          <dgm:bulletEnabled val="1"/>
        </dgm:presLayoutVars>
      </dgm:prSet>
      <dgm:spPr/>
    </dgm:pt>
    <dgm:pt modelId="{74698E28-28E3-426A-B0F8-81C3CBEB107F}" type="pres">
      <dgm:prSet presAssocID="{BE51A192-2085-41FF-895A-9EC3ADAFA344}" presName="spacer" presStyleCnt="0"/>
      <dgm:spPr/>
    </dgm:pt>
    <dgm:pt modelId="{3C01D585-E541-4E17-A1DB-A68F4A8B7B21}" type="pres">
      <dgm:prSet presAssocID="{D9700BC7-50FD-4043-9047-832C50B3C6A8}" presName="parentText" presStyleLbl="node1" presStyleIdx="3" presStyleCnt="4" custLinFactNeighborY="-95930">
        <dgm:presLayoutVars>
          <dgm:chMax val="0"/>
          <dgm:bulletEnabled val="1"/>
        </dgm:presLayoutVars>
      </dgm:prSet>
      <dgm:spPr/>
    </dgm:pt>
  </dgm:ptLst>
  <dgm:cxnLst>
    <dgm:cxn modelId="{ADF06830-FC48-4AFF-9779-5849FD445F2D}" type="presOf" srcId="{24BB43C6-D04F-482E-B33F-7975ABC34884}" destId="{C4B82981-2695-4B51-9B08-66C24510D7DD}" srcOrd="0" destOrd="0" presId="urn:microsoft.com/office/officeart/2005/8/layout/vList2"/>
    <dgm:cxn modelId="{4EFDD43F-10A7-415F-A7CA-4F50C3B3B612}" srcId="{145CBFB5-2C1D-4BA8-991C-8541E0DF296C}" destId="{9812DE62-11A5-4971-B1C5-591E41FBE3CB}" srcOrd="2" destOrd="0" parTransId="{AC0D5097-CDD3-4B27-B400-98EB0EB7ED85}" sibTransId="{BE51A192-2085-41FF-895A-9EC3ADAFA344}"/>
    <dgm:cxn modelId="{19193163-C8A8-420F-96D0-F2674C927496}" srcId="{145CBFB5-2C1D-4BA8-991C-8541E0DF296C}" destId="{24BB43C6-D04F-482E-B33F-7975ABC34884}" srcOrd="0" destOrd="0" parTransId="{A6678DD4-2D3A-4965-96E7-E8A5D15788F1}" sibTransId="{5CF3E9EF-4570-4E1B-9039-97863548C339}"/>
    <dgm:cxn modelId="{BD280A51-F091-4AB0-A439-104D0B3CF5A5}" srcId="{145CBFB5-2C1D-4BA8-991C-8541E0DF296C}" destId="{D9700BC7-50FD-4043-9047-832C50B3C6A8}" srcOrd="3" destOrd="0" parTransId="{5B3070B9-75C5-4AC9-BCE8-E02BF07CF0EE}" sibTransId="{EF1FE927-5189-4220-AB45-D6F6FFC6A292}"/>
    <dgm:cxn modelId="{9160AC7D-23E4-44ED-8B0D-33B40EA5BC47}" type="presOf" srcId="{32E89DD8-6539-42E4-A719-B0832CE980B7}" destId="{D7DDB7E0-F3EB-43BF-ADC5-9DB925306726}" srcOrd="0" destOrd="0" presId="urn:microsoft.com/office/officeart/2005/8/layout/vList2"/>
    <dgm:cxn modelId="{268BB487-4E31-4EBD-987E-2BABC64F98F3}" type="presOf" srcId="{145CBFB5-2C1D-4BA8-991C-8541E0DF296C}" destId="{238A26F5-7EC9-4C52-ABC4-EF2EE9769148}" srcOrd="0" destOrd="0" presId="urn:microsoft.com/office/officeart/2005/8/layout/vList2"/>
    <dgm:cxn modelId="{32ED1CA2-E7FF-4AC4-8EE7-37D111114B7F}" srcId="{145CBFB5-2C1D-4BA8-991C-8541E0DF296C}" destId="{32E89DD8-6539-42E4-A719-B0832CE980B7}" srcOrd="1" destOrd="0" parTransId="{E4EA3700-6533-4E59-A76F-7EE447D8ECFC}" sibTransId="{12FE74B2-F230-4043-B2FB-E8CE005371ED}"/>
    <dgm:cxn modelId="{4FBC35CE-3D7D-48DA-BF9F-D031A3781C50}" type="presOf" srcId="{9812DE62-11A5-4971-B1C5-591E41FBE3CB}" destId="{A38C777A-B2B0-475C-BAFB-05767DCCD87F}" srcOrd="0" destOrd="0" presId="urn:microsoft.com/office/officeart/2005/8/layout/vList2"/>
    <dgm:cxn modelId="{1A1742EB-C933-4622-B3F2-A35C6178F518}" type="presOf" srcId="{D9700BC7-50FD-4043-9047-832C50B3C6A8}" destId="{3C01D585-E541-4E17-A1DB-A68F4A8B7B21}" srcOrd="0" destOrd="0" presId="urn:microsoft.com/office/officeart/2005/8/layout/vList2"/>
    <dgm:cxn modelId="{B7C99A41-B60C-47E5-AA81-627F00A69B0A}" type="presParOf" srcId="{238A26F5-7EC9-4C52-ABC4-EF2EE9769148}" destId="{C4B82981-2695-4B51-9B08-66C24510D7DD}" srcOrd="0" destOrd="0" presId="urn:microsoft.com/office/officeart/2005/8/layout/vList2"/>
    <dgm:cxn modelId="{F39147D5-D4A0-4684-BADB-A57F0A0510B5}" type="presParOf" srcId="{238A26F5-7EC9-4C52-ABC4-EF2EE9769148}" destId="{9D20A804-5E2F-4ED9-A8D1-1191C20BE379}" srcOrd="1" destOrd="0" presId="urn:microsoft.com/office/officeart/2005/8/layout/vList2"/>
    <dgm:cxn modelId="{E62795AF-8C2F-45F1-B9C9-CA3F1F4E421B}" type="presParOf" srcId="{238A26F5-7EC9-4C52-ABC4-EF2EE9769148}" destId="{D7DDB7E0-F3EB-43BF-ADC5-9DB925306726}" srcOrd="2" destOrd="0" presId="urn:microsoft.com/office/officeart/2005/8/layout/vList2"/>
    <dgm:cxn modelId="{1FA55ECC-A155-4E43-8716-A01DFF5718A1}" type="presParOf" srcId="{238A26F5-7EC9-4C52-ABC4-EF2EE9769148}" destId="{663C6DBD-5D79-457D-8E76-E02DFBAE4086}" srcOrd="3" destOrd="0" presId="urn:microsoft.com/office/officeart/2005/8/layout/vList2"/>
    <dgm:cxn modelId="{DD71BE50-0837-4939-88CD-CFBAA27D1957}" type="presParOf" srcId="{238A26F5-7EC9-4C52-ABC4-EF2EE9769148}" destId="{A38C777A-B2B0-475C-BAFB-05767DCCD87F}" srcOrd="4" destOrd="0" presId="urn:microsoft.com/office/officeart/2005/8/layout/vList2"/>
    <dgm:cxn modelId="{A700AA7F-3B89-4CEE-9654-52F17EA0C75F}" type="presParOf" srcId="{238A26F5-7EC9-4C52-ABC4-EF2EE9769148}" destId="{74698E28-28E3-426A-B0F8-81C3CBEB107F}" srcOrd="5" destOrd="0" presId="urn:microsoft.com/office/officeart/2005/8/layout/vList2"/>
    <dgm:cxn modelId="{7574696B-BF66-4FCC-B367-FEB3121B64E7}" type="presParOf" srcId="{238A26F5-7EC9-4C52-ABC4-EF2EE9769148}" destId="{3C01D585-E541-4E17-A1DB-A68F4A8B7B21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5D3BA1-E965-4E49-B4DA-17AD49C89579}">
      <dsp:nvSpPr>
        <dsp:cNvPr id="0" name=""/>
        <dsp:cNvSpPr/>
      </dsp:nvSpPr>
      <dsp:spPr>
        <a:xfrm>
          <a:off x="938" y="820880"/>
          <a:ext cx="3292783" cy="209091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DB0D02A-1375-43CA-9CAE-E142A178635D}">
      <dsp:nvSpPr>
        <dsp:cNvPr id="0" name=""/>
        <dsp:cNvSpPr/>
      </dsp:nvSpPr>
      <dsp:spPr>
        <a:xfrm>
          <a:off x="366802" y="1168452"/>
          <a:ext cx="3292783" cy="209091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700" b="0" i="0" kern="1200" dirty="0"/>
            <a:t>A játéknak van weboldala, ahol fiókot lehet létrehozni, amibe a weboldalon és a játékba is be lehet jelentkezni, fiók nélkül nem lehet menteni. Létrehoztunk a weboldalon egy scoreboardot is.</a:t>
          </a:r>
          <a:endParaRPr lang="en-US" sz="1700" kern="1200" dirty="0"/>
        </a:p>
      </dsp:txBody>
      <dsp:txXfrm>
        <a:off x="428043" y="1229693"/>
        <a:ext cx="3170301" cy="1968435"/>
      </dsp:txXfrm>
    </dsp:sp>
    <dsp:sp modelId="{E687FE48-53BF-4747-96A7-44C9E04433FD}">
      <dsp:nvSpPr>
        <dsp:cNvPr id="0" name=""/>
        <dsp:cNvSpPr/>
      </dsp:nvSpPr>
      <dsp:spPr>
        <a:xfrm>
          <a:off x="4025450" y="820880"/>
          <a:ext cx="3292783" cy="209091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90C48F1-DEB8-4722-BF33-D458F2C54604}">
      <dsp:nvSpPr>
        <dsp:cNvPr id="0" name=""/>
        <dsp:cNvSpPr/>
      </dsp:nvSpPr>
      <dsp:spPr>
        <a:xfrm>
          <a:off x="4391315" y="1168452"/>
          <a:ext cx="3292783" cy="209091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700" b="0" i="0" kern="1200"/>
            <a:t>Az adatbázis sql nyelven lett elkészítve.</a:t>
          </a:r>
          <a:endParaRPr lang="en-US" sz="1700" kern="1200"/>
        </a:p>
      </dsp:txBody>
      <dsp:txXfrm>
        <a:off x="4452556" y="1229693"/>
        <a:ext cx="3170301" cy="196843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8849E4-BD29-41AF-9108-FF840E21DF13}">
      <dsp:nvSpPr>
        <dsp:cNvPr id="0" name=""/>
        <dsp:cNvSpPr/>
      </dsp:nvSpPr>
      <dsp:spPr>
        <a:xfrm>
          <a:off x="0" y="0"/>
          <a:ext cx="6883352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EA4FA18-C29C-4699-9CF7-953981862950}">
      <dsp:nvSpPr>
        <dsp:cNvPr id="0" name=""/>
        <dsp:cNvSpPr/>
      </dsp:nvSpPr>
      <dsp:spPr>
        <a:xfrm>
          <a:off x="0" y="0"/>
          <a:ext cx="6883352" cy="6886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800" kern="1200"/>
            <a:t>Minimum Gépigény:</a:t>
          </a:r>
          <a:endParaRPr lang="en-US" sz="1800" kern="1200"/>
        </a:p>
      </dsp:txBody>
      <dsp:txXfrm>
        <a:off x="0" y="0"/>
        <a:ext cx="6883352" cy="688614"/>
      </dsp:txXfrm>
    </dsp:sp>
    <dsp:sp modelId="{68407054-AF71-4F20-B2F2-A34BB942D239}">
      <dsp:nvSpPr>
        <dsp:cNvPr id="0" name=""/>
        <dsp:cNvSpPr/>
      </dsp:nvSpPr>
      <dsp:spPr>
        <a:xfrm>
          <a:off x="0" y="688614"/>
          <a:ext cx="6883352" cy="0"/>
        </a:xfrm>
        <a:prstGeom prst="line">
          <a:avLst/>
        </a:prstGeom>
        <a:solidFill>
          <a:schemeClr val="accent2">
            <a:hueOff val="1662254"/>
            <a:satOff val="-9934"/>
            <a:lumOff val="-1989"/>
            <a:alphaOff val="0"/>
          </a:schemeClr>
        </a:solidFill>
        <a:ln w="12700" cap="flat" cmpd="sng" algn="ctr">
          <a:solidFill>
            <a:schemeClr val="accent2">
              <a:hueOff val="1662254"/>
              <a:satOff val="-9934"/>
              <a:lumOff val="-198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C17121A-D81C-4A05-98CD-0E9B4699E5BD}">
      <dsp:nvSpPr>
        <dsp:cNvPr id="0" name=""/>
        <dsp:cNvSpPr/>
      </dsp:nvSpPr>
      <dsp:spPr>
        <a:xfrm>
          <a:off x="0" y="688614"/>
          <a:ext cx="6883352" cy="6886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800" kern="1200"/>
            <a:t>OS: Windows 10 (64-bit) / Windows 11 (64-bit)</a:t>
          </a:r>
          <a:endParaRPr lang="en-US" sz="1800" kern="1200"/>
        </a:p>
      </dsp:txBody>
      <dsp:txXfrm>
        <a:off x="0" y="688614"/>
        <a:ext cx="6883352" cy="688614"/>
      </dsp:txXfrm>
    </dsp:sp>
    <dsp:sp modelId="{EA450C95-8C64-41BF-9756-D0CD68405F83}">
      <dsp:nvSpPr>
        <dsp:cNvPr id="0" name=""/>
        <dsp:cNvSpPr/>
      </dsp:nvSpPr>
      <dsp:spPr>
        <a:xfrm>
          <a:off x="0" y="1377228"/>
          <a:ext cx="6883352" cy="0"/>
        </a:xfrm>
        <a:prstGeom prst="line">
          <a:avLst/>
        </a:prstGeom>
        <a:solidFill>
          <a:schemeClr val="accent2">
            <a:hueOff val="3324508"/>
            <a:satOff val="-19869"/>
            <a:lumOff val="-3978"/>
            <a:alphaOff val="0"/>
          </a:schemeClr>
        </a:solidFill>
        <a:ln w="12700" cap="flat" cmpd="sng" algn="ctr">
          <a:solidFill>
            <a:schemeClr val="accent2">
              <a:hueOff val="3324508"/>
              <a:satOff val="-19869"/>
              <a:lumOff val="-397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F8671E1-1FA5-4272-9BA0-4E5B7673058F}">
      <dsp:nvSpPr>
        <dsp:cNvPr id="0" name=""/>
        <dsp:cNvSpPr/>
      </dsp:nvSpPr>
      <dsp:spPr>
        <a:xfrm>
          <a:off x="0" y="1377228"/>
          <a:ext cx="6883352" cy="6886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800" kern="1200"/>
            <a:t>Processzor: Intel Core i5-2500K / AMD FX-6300</a:t>
          </a:r>
          <a:endParaRPr lang="en-US" sz="1800" kern="1200"/>
        </a:p>
      </dsp:txBody>
      <dsp:txXfrm>
        <a:off x="0" y="1377228"/>
        <a:ext cx="6883352" cy="688614"/>
      </dsp:txXfrm>
    </dsp:sp>
    <dsp:sp modelId="{B9D0DE72-B276-4D9E-B9CC-11A2065D36AF}">
      <dsp:nvSpPr>
        <dsp:cNvPr id="0" name=""/>
        <dsp:cNvSpPr/>
      </dsp:nvSpPr>
      <dsp:spPr>
        <a:xfrm>
          <a:off x="0" y="2065843"/>
          <a:ext cx="6883352" cy="0"/>
        </a:xfrm>
        <a:prstGeom prst="line">
          <a:avLst/>
        </a:prstGeom>
        <a:solidFill>
          <a:schemeClr val="accent2">
            <a:hueOff val="4986761"/>
            <a:satOff val="-29803"/>
            <a:lumOff val="-5967"/>
            <a:alphaOff val="0"/>
          </a:schemeClr>
        </a:solidFill>
        <a:ln w="12700" cap="flat" cmpd="sng" algn="ctr">
          <a:solidFill>
            <a:schemeClr val="accent2">
              <a:hueOff val="4986761"/>
              <a:satOff val="-29803"/>
              <a:lumOff val="-596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F06A78D-88E2-408C-8140-F100C1839412}">
      <dsp:nvSpPr>
        <dsp:cNvPr id="0" name=""/>
        <dsp:cNvSpPr/>
      </dsp:nvSpPr>
      <dsp:spPr>
        <a:xfrm>
          <a:off x="0" y="2065843"/>
          <a:ext cx="6883352" cy="6886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800" kern="1200"/>
            <a:t>Memória: 6 GB RAM</a:t>
          </a:r>
          <a:endParaRPr lang="en-US" sz="1800" kern="1200"/>
        </a:p>
      </dsp:txBody>
      <dsp:txXfrm>
        <a:off x="0" y="2065843"/>
        <a:ext cx="6883352" cy="688614"/>
      </dsp:txXfrm>
    </dsp:sp>
    <dsp:sp modelId="{0BE0B5CD-18D8-4507-85B3-E98CD49CBD00}">
      <dsp:nvSpPr>
        <dsp:cNvPr id="0" name=""/>
        <dsp:cNvSpPr/>
      </dsp:nvSpPr>
      <dsp:spPr>
        <a:xfrm>
          <a:off x="0" y="2754457"/>
          <a:ext cx="6883352" cy="0"/>
        </a:xfrm>
        <a:prstGeom prst="line">
          <a:avLst/>
        </a:prstGeom>
        <a:solidFill>
          <a:schemeClr val="accent2">
            <a:hueOff val="6649015"/>
            <a:satOff val="-39738"/>
            <a:lumOff val="-7955"/>
            <a:alphaOff val="0"/>
          </a:schemeClr>
        </a:solidFill>
        <a:ln w="12700" cap="flat" cmpd="sng" algn="ctr">
          <a:solidFill>
            <a:schemeClr val="accent2">
              <a:hueOff val="6649015"/>
              <a:satOff val="-39738"/>
              <a:lumOff val="-795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70BAB37-4DB1-4E41-AF7F-AC73D1CC4E5F}">
      <dsp:nvSpPr>
        <dsp:cNvPr id="0" name=""/>
        <dsp:cNvSpPr/>
      </dsp:nvSpPr>
      <dsp:spPr>
        <a:xfrm>
          <a:off x="0" y="2754457"/>
          <a:ext cx="6883352" cy="6886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800" kern="1200"/>
            <a:t>GPU: NVIDIA GeForce GTX 960 / AMD Radeon R7 370 (4GB VRAM)</a:t>
          </a:r>
          <a:endParaRPr lang="en-US" sz="1800" kern="1200"/>
        </a:p>
      </dsp:txBody>
      <dsp:txXfrm>
        <a:off x="0" y="2754457"/>
        <a:ext cx="6883352" cy="688614"/>
      </dsp:txXfrm>
    </dsp:sp>
    <dsp:sp modelId="{2D1981E7-314B-4A4F-A4CD-CDD58D865FD7}">
      <dsp:nvSpPr>
        <dsp:cNvPr id="0" name=""/>
        <dsp:cNvSpPr/>
      </dsp:nvSpPr>
      <dsp:spPr>
        <a:xfrm>
          <a:off x="0" y="3443071"/>
          <a:ext cx="6883352" cy="0"/>
        </a:xfrm>
        <a:prstGeom prst="line">
          <a:avLst/>
        </a:prstGeom>
        <a:solidFill>
          <a:schemeClr val="accent2">
            <a:hueOff val="8311269"/>
            <a:satOff val="-49672"/>
            <a:lumOff val="-9944"/>
            <a:alphaOff val="0"/>
          </a:schemeClr>
        </a:solidFill>
        <a:ln w="12700" cap="flat" cmpd="sng" algn="ctr">
          <a:solidFill>
            <a:schemeClr val="accent2">
              <a:hueOff val="8311269"/>
              <a:satOff val="-49672"/>
              <a:lumOff val="-994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62AD38C-C9CB-48DE-A644-CFB9FD92C368}">
      <dsp:nvSpPr>
        <dsp:cNvPr id="0" name=""/>
        <dsp:cNvSpPr/>
      </dsp:nvSpPr>
      <dsp:spPr>
        <a:xfrm>
          <a:off x="0" y="3443071"/>
          <a:ext cx="6883352" cy="6886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800" kern="1200"/>
            <a:t>DirectX: Version 11</a:t>
          </a:r>
          <a:endParaRPr lang="en-US" sz="1800" kern="1200"/>
        </a:p>
      </dsp:txBody>
      <dsp:txXfrm>
        <a:off x="0" y="3443071"/>
        <a:ext cx="6883352" cy="688614"/>
      </dsp:txXfrm>
    </dsp:sp>
    <dsp:sp modelId="{EB185AFE-E5CD-4016-A752-908C824068AA}">
      <dsp:nvSpPr>
        <dsp:cNvPr id="0" name=""/>
        <dsp:cNvSpPr/>
      </dsp:nvSpPr>
      <dsp:spPr>
        <a:xfrm>
          <a:off x="0" y="4131686"/>
          <a:ext cx="6883352" cy="0"/>
        </a:xfrm>
        <a:prstGeom prst="line">
          <a:avLst/>
        </a:prstGeom>
        <a:solidFill>
          <a:schemeClr val="accent2">
            <a:hueOff val="9973522"/>
            <a:satOff val="-59607"/>
            <a:lumOff val="-11933"/>
            <a:alphaOff val="0"/>
          </a:schemeClr>
        </a:solidFill>
        <a:ln w="12700" cap="flat" cmpd="sng" algn="ctr">
          <a:solidFill>
            <a:schemeClr val="accent2">
              <a:hueOff val="9973522"/>
              <a:satOff val="-59607"/>
              <a:lumOff val="-1193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8D3CAB7-7568-494F-BAEA-7D039D119FED}">
      <dsp:nvSpPr>
        <dsp:cNvPr id="0" name=""/>
        <dsp:cNvSpPr/>
      </dsp:nvSpPr>
      <dsp:spPr>
        <a:xfrm>
          <a:off x="0" y="4131686"/>
          <a:ext cx="6883352" cy="6886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800" kern="1200"/>
            <a:t>Tárhely: 10 GB tárhely</a:t>
          </a:r>
          <a:endParaRPr lang="en-US" sz="1800" kern="1200"/>
        </a:p>
      </dsp:txBody>
      <dsp:txXfrm>
        <a:off x="0" y="4131686"/>
        <a:ext cx="6883352" cy="688614"/>
      </dsp:txXfrm>
    </dsp:sp>
    <dsp:sp modelId="{3C6C1893-2583-4D4A-A23D-6957B4F1B661}">
      <dsp:nvSpPr>
        <dsp:cNvPr id="0" name=""/>
        <dsp:cNvSpPr/>
      </dsp:nvSpPr>
      <dsp:spPr>
        <a:xfrm>
          <a:off x="0" y="4820300"/>
          <a:ext cx="6883352" cy="0"/>
        </a:xfrm>
        <a:prstGeom prst="line">
          <a:avLst/>
        </a:prstGeom>
        <a:solidFill>
          <a:schemeClr val="accent2">
            <a:hueOff val="11635776"/>
            <a:satOff val="-69541"/>
            <a:lumOff val="-13922"/>
            <a:alphaOff val="0"/>
          </a:schemeClr>
        </a:solidFill>
        <a:ln w="12700" cap="flat" cmpd="sng" algn="ctr">
          <a:solidFill>
            <a:schemeClr val="accent2">
              <a:hueOff val="11635776"/>
              <a:satOff val="-69541"/>
              <a:lumOff val="-1392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7183B63-DC95-4007-8E8E-37A5B1B79476}">
      <dsp:nvSpPr>
        <dsp:cNvPr id="0" name=""/>
        <dsp:cNvSpPr/>
      </dsp:nvSpPr>
      <dsp:spPr>
        <a:xfrm>
          <a:off x="0" y="4820300"/>
          <a:ext cx="6883352" cy="6886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800" kern="1200" dirty="0"/>
            <a:t>Megjegyzések: 1080p felbontás, 60 FPS</a:t>
          </a:r>
          <a:endParaRPr lang="en-US" sz="1800" kern="1200" dirty="0"/>
        </a:p>
      </dsp:txBody>
      <dsp:txXfrm>
        <a:off x="0" y="4820300"/>
        <a:ext cx="6883352" cy="68861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4B82981-2695-4B51-9B08-66C24510D7DD}">
      <dsp:nvSpPr>
        <dsp:cNvPr id="0" name=""/>
        <dsp:cNvSpPr/>
      </dsp:nvSpPr>
      <dsp:spPr>
        <a:xfrm>
          <a:off x="0" y="0"/>
          <a:ext cx="7685037" cy="95824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2300" kern="1200"/>
            <a:t>Assetek: </a:t>
          </a:r>
          <a:r>
            <a:rPr lang="hu-HU" sz="2300" kern="1200">
              <a:hlinkClick xmlns:r="http://schemas.openxmlformats.org/officeDocument/2006/relationships" r:id="rId1"/>
            </a:rPr>
            <a:t>https://ansimuz.itch.io/super-grotto-escape-pack</a:t>
          </a:r>
          <a:endParaRPr lang="en-US" sz="2300" kern="1200"/>
        </a:p>
      </dsp:txBody>
      <dsp:txXfrm>
        <a:off x="46778" y="46778"/>
        <a:ext cx="7591481" cy="864692"/>
      </dsp:txXfrm>
    </dsp:sp>
    <dsp:sp modelId="{D7DDB7E0-F3EB-43BF-ADC5-9DB925306726}">
      <dsp:nvSpPr>
        <dsp:cNvPr id="0" name=""/>
        <dsp:cNvSpPr/>
      </dsp:nvSpPr>
      <dsp:spPr>
        <a:xfrm>
          <a:off x="0" y="985212"/>
          <a:ext cx="7685037" cy="95824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2300" kern="1200" dirty="0"/>
            <a:t>Assetek 2: </a:t>
          </a:r>
          <a:r>
            <a:rPr lang="hu-HU" sz="2300" kern="1200" dirty="0">
              <a:hlinkClick xmlns:r="http://schemas.openxmlformats.org/officeDocument/2006/relationships" r:id="rId2"/>
            </a:rPr>
            <a:t>https://incolgames.itch.io/dungeon-platformer-tile-set-pixel-art</a:t>
          </a:r>
          <a:endParaRPr lang="en-US" sz="2300" kern="1200" dirty="0"/>
        </a:p>
      </dsp:txBody>
      <dsp:txXfrm>
        <a:off x="46778" y="1031990"/>
        <a:ext cx="7591481" cy="864692"/>
      </dsp:txXfrm>
    </dsp:sp>
    <dsp:sp modelId="{A38C777A-B2B0-475C-BAFB-05767DCCD87F}">
      <dsp:nvSpPr>
        <dsp:cNvPr id="0" name=""/>
        <dsp:cNvSpPr/>
      </dsp:nvSpPr>
      <dsp:spPr>
        <a:xfrm>
          <a:off x="0" y="2009700"/>
          <a:ext cx="7685037" cy="95824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2300" kern="1200"/>
            <a:t>GitHub: </a:t>
          </a:r>
          <a:r>
            <a:rPr lang="hu-HU" sz="2300" kern="1200">
              <a:hlinkClick xmlns:r="http://schemas.openxmlformats.org/officeDocument/2006/relationships" r:id="rId3"/>
            </a:rPr>
            <a:t>https://github.com/DagobertBacsi/Mega-Action-Platformer-Vizsga-Remek</a:t>
          </a:r>
          <a:endParaRPr lang="en-US" sz="2300" kern="1200"/>
        </a:p>
      </dsp:txBody>
      <dsp:txXfrm>
        <a:off x="46778" y="2056478"/>
        <a:ext cx="7591481" cy="864692"/>
      </dsp:txXfrm>
    </dsp:sp>
    <dsp:sp modelId="{3C01D585-E541-4E17-A1DB-A68F4A8B7B21}">
      <dsp:nvSpPr>
        <dsp:cNvPr id="0" name=""/>
        <dsp:cNvSpPr/>
      </dsp:nvSpPr>
      <dsp:spPr>
        <a:xfrm>
          <a:off x="0" y="3034189"/>
          <a:ext cx="7685037" cy="95824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2300" kern="1200"/>
            <a:t>Unreal Engine: </a:t>
          </a:r>
          <a:r>
            <a:rPr lang="hu-HU" sz="2300" kern="1200">
              <a:hlinkClick xmlns:r="http://schemas.openxmlformats.org/officeDocument/2006/relationships" r:id="rId4"/>
            </a:rPr>
            <a:t>https://www.unrealengine.com/en-US</a:t>
          </a:r>
          <a:endParaRPr lang="en-US" sz="2300" kern="1200"/>
        </a:p>
      </dsp:txBody>
      <dsp:txXfrm>
        <a:off x="46778" y="3080967"/>
        <a:ext cx="7591481" cy="86469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0F28B-45E3-4585-87E3-73838692A7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200" y="668049"/>
            <a:ext cx="7626795" cy="2841914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F755B0-E17A-4B52-A99D-C35BB18BB2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200" y="3602038"/>
            <a:ext cx="7626795" cy="2501728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390C28-805B-4DA6-A10E-651C0FD01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5EBBA9-C52F-4628-AE0D-DCD1772F9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5BAC57-F8E1-4B54-A111-CB53B3203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9735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A5B40-C529-41A6-8D06-07AF9430A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B5A354-E2A8-4A91-9D7A-36D9E0915C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5D3944-2E3D-42BC-B83D-7630699D4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FC57FA-204E-4A7A-BAE2-DF17BB0FFB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BDA36D-49FF-495A-8E25-4CCC98E390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3891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544ECD05-4E94-4A60-8FDA-700BF100B0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Color Fill">
            <a:extLst>
              <a:ext uri="{FF2B5EF4-FFF2-40B4-BE49-F238E27FC236}">
                <a16:creationId xmlns:a16="http://schemas.microsoft.com/office/drawing/2014/main" id="{8BCB0EB2-4067-418C-9465-9D4C71240E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4E37999-41E7-446D-8C53-B904C3CE87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300855" y="0"/>
            <a:ext cx="1891145" cy="5600700"/>
            <a:chOff x="10300855" y="0"/>
            <a:chExt cx="1891145" cy="5600700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438A90E8-87F8-4150-B5EB-E19C8A01AFB9}"/>
                </a:ext>
              </a:extLst>
            </p:cNvPr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" name="Graphic 9">
              <a:extLst>
                <a:ext uri="{FF2B5EF4-FFF2-40B4-BE49-F238E27FC236}">
                  <a16:creationId xmlns:a16="http://schemas.microsoft.com/office/drawing/2014/main" id="{724DCA1C-A8E8-4F90-8FAE-85B1426C108A}"/>
                </a:ext>
              </a:extLst>
            </p:cNvPr>
            <p:cNvSpPr/>
            <p:nvPr/>
          </p:nvSpPr>
          <p:spPr>
            <a:xfrm>
              <a:off x="10330568" y="2199078"/>
              <a:ext cx="1195288" cy="119528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58D6291-6756-44E3-9FCE-0B2ECA5EE664}"/>
                </a:ext>
              </a:extLst>
            </p:cNvPr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37CA96E-9DD9-4172-B63B-50DF43B576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3" name="Graphic 9">
              <a:extLst>
                <a:ext uri="{FF2B5EF4-FFF2-40B4-BE49-F238E27FC236}">
                  <a16:creationId xmlns:a16="http://schemas.microsoft.com/office/drawing/2014/main" id="{B335AFFE-BF3D-491C-8255-692B9DAC6775}"/>
                </a:ext>
              </a:extLst>
            </p:cNvPr>
            <p:cNvSpPr/>
            <p:nvPr/>
          </p:nvSpPr>
          <p:spPr>
            <a:xfrm flipH="1">
              <a:off x="10300855" y="0"/>
              <a:ext cx="1891145" cy="1891145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14" name="Graphic 9">
              <a:extLst>
                <a:ext uri="{FF2B5EF4-FFF2-40B4-BE49-F238E27FC236}">
                  <a16:creationId xmlns:a16="http://schemas.microsoft.com/office/drawing/2014/main" id="{AA052AAF-7A7C-4EDB-AE2C-FCA3A756C4E5}"/>
                </a:ext>
              </a:extLst>
            </p:cNvPr>
            <p:cNvSpPr/>
            <p:nvPr/>
          </p:nvSpPr>
          <p:spPr>
            <a:xfrm flipH="1">
              <a:off x="10424367" y="122795"/>
              <a:ext cx="1644119" cy="164411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20" name="Texture">
            <a:extLst>
              <a:ext uri="{FF2B5EF4-FFF2-40B4-BE49-F238E27FC236}">
                <a16:creationId xmlns:a16="http://schemas.microsoft.com/office/drawing/2014/main" id="{31F99E9D-6528-47AC-B178-7032D0E17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834DD302-622D-4E42-BD6F-FAAA98B372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306311" y="668049"/>
            <a:ext cx="2628900" cy="55089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70D9F5-C907-405F-BE11-571C61745E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57200" y="668049"/>
            <a:ext cx="6689098" cy="55089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CFD860-3FBD-4FE7-A9FD-1D4A4D10A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0A367B-81B3-4BD3-9C95-18EC0710A2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7D8E54-346D-4D66-BF99-96DA43F80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4044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A2C84-1247-4534-81D1-136C3E1EB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48D490-CEA6-4844-A537-F749658D37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DAEFC9-887F-4E73-9938-6032D52864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FCF0CF-134A-404E-A177-9FAAA039F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A1B0DC-2D2C-408B-A577-904A2385C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3770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55431-EF88-4771-9699-27EF70A551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50"/>
            <a:ext cx="7673389" cy="3816588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AF57C3-A928-4093-B3FC-ECC2194AE9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4589463"/>
            <a:ext cx="7673389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BFD625-A893-46D3-A518-9E969CB4FE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CAD37A-B380-4B65-9FB9-3FB914120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E773B6-CD13-4451-9BF3-C4102BA5E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2360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C1FBD0A-9F7B-4EBB-9982-B55F5F9806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Color Fill">
            <a:extLst>
              <a:ext uri="{FF2B5EF4-FFF2-40B4-BE49-F238E27FC236}">
                <a16:creationId xmlns:a16="http://schemas.microsoft.com/office/drawing/2014/main" id="{88CFF0B8-0BA9-4DD9-B7B2-0655DC8419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77B910E-9B87-4291-987B-6883212CBA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1151383" y="2767655"/>
            <a:ext cx="1040617" cy="2833045"/>
            <a:chOff x="11151383" y="2767655"/>
            <a:chExt cx="1040617" cy="2833045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5596CF7-55B3-409D-A36C-F5BE9D625628}"/>
                </a:ext>
              </a:extLst>
            </p:cNvPr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92245D23-45D8-474C-8A38-633E99962676}"/>
                </a:ext>
              </a:extLst>
            </p:cNvPr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18A8D14-28CA-4095-B2FA-E48B3150AD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</p:grpSp>
      <p:sp>
        <p:nvSpPr>
          <p:cNvPr id="13" name="Texture">
            <a:extLst>
              <a:ext uri="{FF2B5EF4-FFF2-40B4-BE49-F238E27FC236}">
                <a16:creationId xmlns:a16="http://schemas.microsoft.com/office/drawing/2014/main" id="{1D1F176A-19F1-4537-800D-210F29EC1A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A04C26-6125-4D95-9FC0-50DEB9419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10451534" cy="159174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35401A-13E5-4CED-864F-06D6EECCBC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2341329"/>
            <a:ext cx="5562600" cy="38356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513523-8F78-4766-91D7-03E329B683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41329"/>
            <a:ext cx="4736534" cy="38356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5B757F-BAD2-4343-BD57-FC02D0BE19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30EF3C-A61E-4F43-9C8F-BC9A6455C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19D947-1DC8-4CE9-A031-6EEB776BD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8637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5BFA9BB-A51E-4D09-8602-5AD9010463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Color Fill">
            <a:extLst>
              <a:ext uri="{FF2B5EF4-FFF2-40B4-BE49-F238E27FC236}">
                <a16:creationId xmlns:a16="http://schemas.microsoft.com/office/drawing/2014/main" id="{A60257A1-779B-4048-BC0D-1EA579B5B1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8F4B5D0-AA24-4702-9C01-FC1A03E7B6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1151383" y="2767655"/>
            <a:ext cx="1040617" cy="2833045"/>
            <a:chOff x="11151383" y="2767655"/>
            <a:chExt cx="1040617" cy="2833045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29CBF9BD-1EB2-4122-98FE-F2B5DF8771C9}"/>
                </a:ext>
              </a:extLst>
            </p:cNvPr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C41FF89-01DF-4236-AA4D-243CB8A464B3}"/>
                </a:ext>
              </a:extLst>
            </p:cNvPr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FD03BB88-350D-4DE0-BB34-870F643568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</p:grpSp>
      <p:sp>
        <p:nvSpPr>
          <p:cNvPr id="15" name="Texture">
            <a:extLst>
              <a:ext uri="{FF2B5EF4-FFF2-40B4-BE49-F238E27FC236}">
                <a16:creationId xmlns:a16="http://schemas.microsoft.com/office/drawing/2014/main" id="{4A8025C0-8995-4863-A847-7ED1F8CCE8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162335-6445-435C-A1C6-9F090B965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10450629" cy="13255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074B3D-418F-464D-91E7-993D0B4801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086" y="2182814"/>
            <a:ext cx="50215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904709-9362-4AB5-9AA2-32F51BF06A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086" y="3115949"/>
            <a:ext cx="5021512" cy="3073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083836-1CF5-406F-B0CB-643F37066C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90597" y="2182814"/>
            <a:ext cx="501723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64A8670-0F33-4222-AAC9-96A21C47C3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90597" y="3115949"/>
            <a:ext cx="5017232" cy="3073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A1E6970-4A96-4519-9C0E-11E245D56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FEE249-70F5-4359-B699-23D68A503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2AE510-A38C-45EE-B061-CB02E4E3D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0392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A9D1A-F943-4838-BA2F-6DF4F2EC9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7685037" cy="13638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FEE401-3424-4696-A6FC-BBEE79379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E9D767-A30A-4508-B510-99AB91737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0979DC-F3D5-43AB-8A0F-9C8A14E0C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2219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DCDA0B-9BEE-4B57-8F97-96D5645D0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282AF2-09A1-4A1C-AEB6-577962B714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4D99D9-82B1-496C-ABBC-4FF0C375D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1417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7D9AFA4-EB8E-4091-A5E2-1B9D163A07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Color Fill">
            <a:extLst>
              <a:ext uri="{FF2B5EF4-FFF2-40B4-BE49-F238E27FC236}">
                <a16:creationId xmlns:a16="http://schemas.microsoft.com/office/drawing/2014/main" id="{F25018FE-FB44-4E2E-A181-B3476F3E8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6C7CD4B-70DE-49E2-A336-B6F43F58F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300855" y="0"/>
            <a:ext cx="1891145" cy="5600700"/>
            <a:chOff x="10300855" y="0"/>
            <a:chExt cx="1891145" cy="560070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B4B8BFC9-6F67-47CB-BAE4-45260FBAF397}"/>
                </a:ext>
              </a:extLst>
            </p:cNvPr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" name="Graphic 9">
              <a:extLst>
                <a:ext uri="{FF2B5EF4-FFF2-40B4-BE49-F238E27FC236}">
                  <a16:creationId xmlns:a16="http://schemas.microsoft.com/office/drawing/2014/main" id="{40F836E5-3C5B-4DE7-B09A-AE00DEE730A9}"/>
                </a:ext>
              </a:extLst>
            </p:cNvPr>
            <p:cNvSpPr/>
            <p:nvPr/>
          </p:nvSpPr>
          <p:spPr>
            <a:xfrm>
              <a:off x="10330568" y="2199078"/>
              <a:ext cx="1195288" cy="119528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8E1B8E4-080E-4F43-B33F-59DD21B6B658}"/>
                </a:ext>
              </a:extLst>
            </p:cNvPr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07639D4-740A-4B71-8393-99CA375EB4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9" name="Graphic 9">
              <a:extLst>
                <a:ext uri="{FF2B5EF4-FFF2-40B4-BE49-F238E27FC236}">
                  <a16:creationId xmlns:a16="http://schemas.microsoft.com/office/drawing/2014/main" id="{AE7E56E5-1F6A-442B-B5E0-ED19F815D2E2}"/>
                </a:ext>
              </a:extLst>
            </p:cNvPr>
            <p:cNvSpPr/>
            <p:nvPr/>
          </p:nvSpPr>
          <p:spPr>
            <a:xfrm flipH="1">
              <a:off x="10300855" y="0"/>
              <a:ext cx="1891145" cy="1891145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20" name="Graphic 9">
              <a:extLst>
                <a:ext uri="{FF2B5EF4-FFF2-40B4-BE49-F238E27FC236}">
                  <a16:creationId xmlns:a16="http://schemas.microsoft.com/office/drawing/2014/main" id="{3774E986-8FE2-4670-A4C0-96E213269BD7}"/>
                </a:ext>
              </a:extLst>
            </p:cNvPr>
            <p:cNvSpPr/>
            <p:nvPr/>
          </p:nvSpPr>
          <p:spPr>
            <a:xfrm flipH="1">
              <a:off x="10424367" y="122795"/>
              <a:ext cx="1644119" cy="164411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13" name="Texture">
            <a:extLst>
              <a:ext uri="{FF2B5EF4-FFF2-40B4-BE49-F238E27FC236}">
                <a16:creationId xmlns:a16="http://schemas.microsoft.com/office/drawing/2014/main" id="{3A5846DF-A106-4887-BE2C-DCD89DAA6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67E81C-AA51-44A0-B21C-757B2F3B9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4314825" cy="1957828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A0438A-298D-4466-B55D-F466C345C3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68049"/>
            <a:ext cx="4875212" cy="523125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143104-0579-4974-88D2-61DF1A30D3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200" y="2749024"/>
            <a:ext cx="4314825" cy="3119964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A32755-0632-47CB-AA69-7EFB212FA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ED0B4F-5B59-4064-A88B-E9938A40FF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512E7F-93B8-4E93-BCB3-ADE74FC15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0830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F3C1870-4E69-4DE7-BF2F-DE8A7881C6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Color Fill">
            <a:extLst>
              <a:ext uri="{FF2B5EF4-FFF2-40B4-BE49-F238E27FC236}">
                <a16:creationId xmlns:a16="http://schemas.microsoft.com/office/drawing/2014/main" id="{7439AB1C-A8A1-4745-9625-B18FE9160B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1ADDC4D-D9AA-48F8-BD10-2D20F14607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300855" y="0"/>
            <a:ext cx="1891145" cy="5600700"/>
            <a:chOff x="10300855" y="0"/>
            <a:chExt cx="1891145" cy="560070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C1136312-3085-4615-A743-4EE531585B11}"/>
                </a:ext>
              </a:extLst>
            </p:cNvPr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" name="Graphic 9">
              <a:extLst>
                <a:ext uri="{FF2B5EF4-FFF2-40B4-BE49-F238E27FC236}">
                  <a16:creationId xmlns:a16="http://schemas.microsoft.com/office/drawing/2014/main" id="{29539FE4-376B-4187-A80A-C98EBA23DA30}"/>
                </a:ext>
              </a:extLst>
            </p:cNvPr>
            <p:cNvSpPr/>
            <p:nvPr/>
          </p:nvSpPr>
          <p:spPr>
            <a:xfrm>
              <a:off x="10330568" y="2199078"/>
              <a:ext cx="1195288" cy="119528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A11DC5D7-2276-4A57-8783-A0EFB00416E9}"/>
                </a:ext>
              </a:extLst>
            </p:cNvPr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7D5B578-4971-4ADC-97D8-B9CEF52AA7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9" name="Graphic 9">
              <a:extLst>
                <a:ext uri="{FF2B5EF4-FFF2-40B4-BE49-F238E27FC236}">
                  <a16:creationId xmlns:a16="http://schemas.microsoft.com/office/drawing/2014/main" id="{2D968E77-E43D-4870-93BC-CBF1947336B3}"/>
                </a:ext>
              </a:extLst>
            </p:cNvPr>
            <p:cNvSpPr/>
            <p:nvPr/>
          </p:nvSpPr>
          <p:spPr>
            <a:xfrm flipH="1">
              <a:off x="10300855" y="0"/>
              <a:ext cx="1891145" cy="1891145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20" name="Graphic 9">
              <a:extLst>
                <a:ext uri="{FF2B5EF4-FFF2-40B4-BE49-F238E27FC236}">
                  <a16:creationId xmlns:a16="http://schemas.microsoft.com/office/drawing/2014/main" id="{1221D41A-E71E-4587-A876-F8778E7C03E1}"/>
                </a:ext>
              </a:extLst>
            </p:cNvPr>
            <p:cNvSpPr/>
            <p:nvPr/>
          </p:nvSpPr>
          <p:spPr>
            <a:xfrm flipH="1">
              <a:off x="10424367" y="122795"/>
              <a:ext cx="1644119" cy="164411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13" name="Texture">
            <a:extLst>
              <a:ext uri="{FF2B5EF4-FFF2-40B4-BE49-F238E27FC236}">
                <a16:creationId xmlns:a16="http://schemas.microsoft.com/office/drawing/2014/main" id="{50457195-385D-490A-91AB-30B969C619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06FF6D-24FA-4E04-90ED-7DBE228B2A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4314825" cy="2235711"/>
          </a:xfrm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32D78B-0E21-420F-9DFF-6131CB0F7E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68049"/>
            <a:ext cx="4958436" cy="523125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AC2A57-1064-4391-B96B-4D04305E0B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200" y="2941222"/>
            <a:ext cx="4314825" cy="2927765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D04EB0-850A-4256-8D12-E01A201A4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9CF4AF-C757-4552-AB8A-3B89C3746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62A368-F12B-4B5E-82F0-A6AEE6AF2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922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F358BAA-9C8A-4E17-BAD8-32FD6FFEA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Color Fill">
            <a:extLst>
              <a:ext uri="{FF2B5EF4-FFF2-40B4-BE49-F238E27FC236}">
                <a16:creationId xmlns:a16="http://schemas.microsoft.com/office/drawing/2014/main" id="{4D6F41A4-BEE3-4935-9371-4ADEA67A22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726F010-956A-40BC-8A1F-8002DC729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351566" y="0"/>
            <a:ext cx="3840434" cy="6858000"/>
            <a:chOff x="8351565" y="0"/>
            <a:chExt cx="3840434" cy="6858000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386E468-0048-46C4-ADDD-FBE7A6AE9F31}"/>
                </a:ext>
              </a:extLst>
            </p:cNvPr>
            <p:cNvSpPr/>
            <p:nvPr/>
          </p:nvSpPr>
          <p:spPr>
            <a:xfrm>
              <a:off x="11260165" y="519204"/>
              <a:ext cx="474635" cy="47463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B35ED4-0C31-4C8C-A45E-6A3EDEAB2867}"/>
                </a:ext>
              </a:extLst>
            </p:cNvPr>
            <p:cNvSpPr/>
            <p:nvPr/>
          </p:nvSpPr>
          <p:spPr>
            <a:xfrm>
              <a:off x="8385871" y="0"/>
              <a:ext cx="2955657" cy="679194"/>
            </a:xfrm>
            <a:custGeom>
              <a:avLst/>
              <a:gdLst>
                <a:gd name="connsiteX0" fmla="*/ 0 w 2955657"/>
                <a:gd name="connsiteY0" fmla="*/ 0 h 679194"/>
                <a:gd name="connsiteX1" fmla="*/ 2955657 w 2955657"/>
                <a:gd name="connsiteY1" fmla="*/ 0 h 679194"/>
                <a:gd name="connsiteX2" fmla="*/ 2892839 w 2955657"/>
                <a:gd name="connsiteY2" fmla="*/ 84007 h 679194"/>
                <a:gd name="connsiteX3" fmla="*/ 1630760 w 2955657"/>
                <a:gd name="connsiteY3" fmla="*/ 679194 h 679194"/>
                <a:gd name="connsiteX4" fmla="*/ 0 w 2955657"/>
                <a:gd name="connsiteY4" fmla="*/ 679194 h 679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5657" h="679194">
                  <a:moveTo>
                    <a:pt x="0" y="0"/>
                  </a:moveTo>
                  <a:lnTo>
                    <a:pt x="2955657" y="0"/>
                  </a:lnTo>
                  <a:lnTo>
                    <a:pt x="2892839" y="84007"/>
                  </a:lnTo>
                  <a:cubicBezTo>
                    <a:pt x="2592855" y="447504"/>
                    <a:pt x="2138868" y="679194"/>
                    <a:pt x="1630760" y="679194"/>
                  </a:cubicBezTo>
                  <a:lnTo>
                    <a:pt x="0" y="67919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40A1EF3-FA93-48F4-9F82-BC0C79635750}"/>
                </a:ext>
              </a:extLst>
            </p:cNvPr>
            <p:cNvSpPr/>
            <p:nvPr/>
          </p:nvSpPr>
          <p:spPr>
            <a:xfrm>
              <a:off x="8351565" y="4121414"/>
              <a:ext cx="3266317" cy="2736586"/>
            </a:xfrm>
            <a:custGeom>
              <a:avLst/>
              <a:gdLst>
                <a:gd name="connsiteX0" fmla="*/ 1635557 w 3266317"/>
                <a:gd name="connsiteY0" fmla="*/ 0 h 2736586"/>
                <a:gd name="connsiteX1" fmla="*/ 3266317 w 3266317"/>
                <a:gd name="connsiteY1" fmla="*/ 0 h 2736586"/>
                <a:gd name="connsiteX2" fmla="*/ 3266317 w 3266317"/>
                <a:gd name="connsiteY2" fmla="*/ 1630760 h 2736586"/>
                <a:gd name="connsiteX3" fmla="*/ 2892838 w 3266317"/>
                <a:gd name="connsiteY3" fmla="*/ 2671131 h 2736586"/>
                <a:gd name="connsiteX4" fmla="*/ 2833348 w 3266317"/>
                <a:gd name="connsiteY4" fmla="*/ 2736586 h 2736586"/>
                <a:gd name="connsiteX5" fmla="*/ 0 w 3266317"/>
                <a:gd name="connsiteY5" fmla="*/ 2736586 h 2736586"/>
                <a:gd name="connsiteX6" fmla="*/ 0 w 3266317"/>
                <a:gd name="connsiteY6" fmla="*/ 1635558 h 2736586"/>
                <a:gd name="connsiteX7" fmla="*/ 1635557 w 3266317"/>
                <a:gd name="connsiteY7" fmla="*/ 0 h 2736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6317" h="2736586">
                  <a:moveTo>
                    <a:pt x="1635557" y="0"/>
                  </a:moveTo>
                  <a:lnTo>
                    <a:pt x="3266317" y="0"/>
                  </a:lnTo>
                  <a:lnTo>
                    <a:pt x="3266317" y="1630760"/>
                  </a:lnTo>
                  <a:cubicBezTo>
                    <a:pt x="3266317" y="2025955"/>
                    <a:pt x="3126159" y="2388411"/>
                    <a:pt x="2892838" y="2671131"/>
                  </a:cubicBezTo>
                  <a:lnTo>
                    <a:pt x="2833348" y="2736586"/>
                  </a:lnTo>
                  <a:lnTo>
                    <a:pt x="0" y="2736586"/>
                  </a:lnTo>
                  <a:lnTo>
                    <a:pt x="0" y="1635558"/>
                  </a:lnTo>
                  <a:cubicBezTo>
                    <a:pt x="0" y="732255"/>
                    <a:pt x="732254" y="0"/>
                    <a:pt x="1635557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A985F09D-6969-44D0-B04F-4EDE0FEDAF63}"/>
                </a:ext>
              </a:extLst>
            </p:cNvPr>
            <p:cNvSpPr/>
            <p:nvPr/>
          </p:nvSpPr>
          <p:spPr>
            <a:xfrm>
              <a:off x="11755674" y="3386384"/>
              <a:ext cx="436325" cy="1309674"/>
            </a:xfrm>
            <a:custGeom>
              <a:avLst/>
              <a:gdLst>
                <a:gd name="connsiteX0" fmla="*/ 470325 w 477612"/>
                <a:gd name="connsiteY0" fmla="*/ 0 h 1433600"/>
                <a:gd name="connsiteX1" fmla="*/ 475607 w 477612"/>
                <a:gd name="connsiteY1" fmla="*/ 3701 h 1433600"/>
                <a:gd name="connsiteX2" fmla="*/ 477612 w 477612"/>
                <a:gd name="connsiteY2" fmla="*/ 5160 h 1433600"/>
                <a:gd name="connsiteX3" fmla="*/ 477612 w 477612"/>
                <a:gd name="connsiteY3" fmla="*/ 1428441 h 1433600"/>
                <a:gd name="connsiteX4" fmla="*/ 475607 w 477612"/>
                <a:gd name="connsiteY4" fmla="*/ 1429900 h 1433600"/>
                <a:gd name="connsiteX5" fmla="*/ 470325 w 477612"/>
                <a:gd name="connsiteY5" fmla="*/ 1433600 h 1433600"/>
                <a:gd name="connsiteX6" fmla="*/ 0 w 477612"/>
                <a:gd name="connsiteY6" fmla="*/ 716800 h 1433600"/>
                <a:gd name="connsiteX7" fmla="*/ 470325 w 477612"/>
                <a:gd name="connsiteY7" fmla="*/ 0 h 143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612" h="1433600">
                  <a:moveTo>
                    <a:pt x="470325" y="0"/>
                  </a:moveTo>
                  <a:cubicBezTo>
                    <a:pt x="470325" y="0"/>
                    <a:pt x="472162" y="1254"/>
                    <a:pt x="475607" y="3701"/>
                  </a:cubicBezTo>
                  <a:lnTo>
                    <a:pt x="477612" y="5160"/>
                  </a:lnTo>
                  <a:lnTo>
                    <a:pt x="477612" y="1428441"/>
                  </a:lnTo>
                  <a:lnTo>
                    <a:pt x="475607" y="1429900"/>
                  </a:lnTo>
                  <a:cubicBezTo>
                    <a:pt x="472162" y="1432347"/>
                    <a:pt x="470325" y="1433600"/>
                    <a:pt x="470325" y="1433600"/>
                  </a:cubicBezTo>
                  <a:cubicBezTo>
                    <a:pt x="470325" y="1433600"/>
                    <a:pt x="0" y="1112672"/>
                    <a:pt x="0" y="716800"/>
                  </a:cubicBezTo>
                  <a:cubicBezTo>
                    <a:pt x="0" y="320929"/>
                    <a:pt x="470325" y="0"/>
                    <a:pt x="470325" y="0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20000"/>
                  <a:lumOff val="80000"/>
                </a:schemeClr>
              </a:fgClr>
              <a:bgClr>
                <a:schemeClr val="accent4">
                  <a:lumMod val="60000"/>
                  <a:lumOff val="40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18" name="Graphic 9">
              <a:extLst>
                <a:ext uri="{FF2B5EF4-FFF2-40B4-BE49-F238E27FC236}">
                  <a16:creationId xmlns:a16="http://schemas.microsoft.com/office/drawing/2014/main" id="{003913A0-A3C0-4ED8-8920-318068FBC46F}"/>
                </a:ext>
              </a:extLst>
            </p:cNvPr>
            <p:cNvSpPr/>
            <p:nvPr/>
          </p:nvSpPr>
          <p:spPr>
            <a:xfrm>
              <a:off x="8385870" y="791588"/>
              <a:ext cx="3232012" cy="3232012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  <p:sp>
        <p:nvSpPr>
          <p:cNvPr id="12" name="Texture">
            <a:extLst>
              <a:ext uri="{FF2B5EF4-FFF2-40B4-BE49-F238E27FC236}">
                <a16:creationId xmlns:a16="http://schemas.microsoft.com/office/drawing/2014/main" id="{7FE1D329-7CB2-4DF5-B0C0-36DD19EBC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13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3083B5-1505-44FE-894D-AA1AB6D60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7685037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3F3930-F8C8-43B1-BC1A-6264F4ACB2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2096713"/>
            <a:ext cx="7685037" cy="40802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F4F2F7-3ECA-43D7-BFF3-FBB407AEAB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11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08048B-57AF-4F53-BC84-8E0A1033FBEC}" type="datetimeFigureOut">
              <a:rPr lang="en-US" smtClean="0"/>
              <a:pPr/>
              <a:t>2/2/2025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A193F-0B61-43DD-8E45-EFEAC43E38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57200" y="15544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11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625961-D3A8-4945-AEE4-EE1952DBD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54512" y="6355080"/>
            <a:ext cx="795528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11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8A8A1B-4E1E-43EF-8A39-7D4A3879B94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52655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15" r:id="rId6"/>
    <p:sldLayoutId id="2147483720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" Target="slide9.xml"/><Relationship Id="rId13" Type="http://schemas.openxmlformats.org/officeDocument/2006/relationships/slide" Target="slide3.xml"/><Relationship Id="rId3" Type="http://schemas.microsoft.com/office/2007/relationships/media" Target="../media/media2.mp4"/><Relationship Id="rId7" Type="http://schemas.openxmlformats.org/officeDocument/2006/relationships/slide" Target="slide2.xml"/><Relationship Id="rId12" Type="http://schemas.openxmlformats.org/officeDocument/2006/relationships/slide" Target="slide4.xml"/><Relationship Id="rId2" Type="http://schemas.openxmlformats.org/officeDocument/2006/relationships/video" Target="../media/media1.mp4"/><Relationship Id="rId16" Type="http://schemas.openxmlformats.org/officeDocument/2006/relationships/image" Target="../media/image3.png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11" Type="http://schemas.openxmlformats.org/officeDocument/2006/relationships/slide" Target="slide10.xml"/><Relationship Id="rId5" Type="http://schemas.openxmlformats.org/officeDocument/2006/relationships/slideLayout" Target="../slideLayouts/slideLayout2.xml"/><Relationship Id="rId15" Type="http://schemas.openxmlformats.org/officeDocument/2006/relationships/slide" Target="slide6.xml"/><Relationship Id="rId10" Type="http://schemas.openxmlformats.org/officeDocument/2006/relationships/slide" Target="slide8.xml"/><Relationship Id="rId4" Type="http://schemas.openxmlformats.org/officeDocument/2006/relationships/video" Target="../media/media2.mp4"/><Relationship Id="rId9" Type="http://schemas.openxmlformats.org/officeDocument/2006/relationships/slide" Target="slide5.xml"/><Relationship Id="rId14" Type="http://schemas.openxmlformats.org/officeDocument/2006/relationships/slide" Target="slide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slide" Target="slide2.xml"/><Relationship Id="rId13" Type="http://schemas.openxmlformats.org/officeDocument/2006/relationships/slide" Target="slide4.xml"/><Relationship Id="rId3" Type="http://schemas.openxmlformats.org/officeDocument/2006/relationships/diagramLayout" Target="../diagrams/layout3.xml"/><Relationship Id="rId7" Type="http://schemas.openxmlformats.org/officeDocument/2006/relationships/image" Target="../media/image12.png"/><Relationship Id="rId12" Type="http://schemas.openxmlformats.org/officeDocument/2006/relationships/slide" Target="slide10.xml"/><Relationship Id="rId2" Type="http://schemas.openxmlformats.org/officeDocument/2006/relationships/diagramData" Target="../diagrams/data3.xml"/><Relationship Id="rId16" Type="http://schemas.openxmlformats.org/officeDocument/2006/relationships/slide" Target="slide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11" Type="http://schemas.openxmlformats.org/officeDocument/2006/relationships/slide" Target="slide8.xml"/><Relationship Id="rId5" Type="http://schemas.openxmlformats.org/officeDocument/2006/relationships/diagramColors" Target="../diagrams/colors3.xml"/><Relationship Id="rId15" Type="http://schemas.openxmlformats.org/officeDocument/2006/relationships/slide" Target="slide7.xml"/><Relationship Id="rId10" Type="http://schemas.openxmlformats.org/officeDocument/2006/relationships/slide" Target="slide5.xml"/><Relationship Id="rId4" Type="http://schemas.openxmlformats.org/officeDocument/2006/relationships/diagramQuickStyle" Target="../diagrams/quickStyle3.xml"/><Relationship Id="rId9" Type="http://schemas.openxmlformats.org/officeDocument/2006/relationships/slide" Target="slide9.xml"/><Relationship Id="rId14" Type="http://schemas.openxmlformats.org/officeDocument/2006/relationships/slide" Target="slide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7.xml"/><Relationship Id="rId3" Type="http://schemas.openxmlformats.org/officeDocument/2006/relationships/slide" Target="slide5.xml"/><Relationship Id="rId7" Type="http://schemas.openxmlformats.org/officeDocument/2006/relationships/slide" Target="slide3.xml"/><Relationship Id="rId2" Type="http://schemas.openxmlformats.org/officeDocument/2006/relationships/slide" Target="slide9.xml"/><Relationship Id="rId1" Type="http://schemas.openxmlformats.org/officeDocument/2006/relationships/slideLayout" Target="../slideLayouts/slideLayout2.xml"/><Relationship Id="rId6" Type="http://schemas.openxmlformats.org/officeDocument/2006/relationships/slide" Target="slide4.xml"/><Relationship Id="rId5" Type="http://schemas.openxmlformats.org/officeDocument/2006/relationships/slide" Target="slide10.xml"/><Relationship Id="rId10" Type="http://schemas.openxmlformats.org/officeDocument/2006/relationships/slide" Target="slide2.xml"/><Relationship Id="rId4" Type="http://schemas.openxmlformats.org/officeDocument/2006/relationships/slide" Target="slide8.xml"/><Relationship Id="rId9" Type="http://schemas.openxmlformats.org/officeDocument/2006/relationships/slide" Target="slide6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3" Type="http://schemas.openxmlformats.org/officeDocument/2006/relationships/image" Target="../media/image4.png"/><Relationship Id="rId7" Type="http://schemas.openxmlformats.org/officeDocument/2006/relationships/slide" Target="slide5.xml"/><Relationship Id="rId12" Type="http://schemas.openxmlformats.org/officeDocument/2006/relationships/slide" Target="slide6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slide" Target="slide9.xml"/><Relationship Id="rId11" Type="http://schemas.openxmlformats.org/officeDocument/2006/relationships/slide" Target="slide7.xml"/><Relationship Id="rId5" Type="http://schemas.openxmlformats.org/officeDocument/2006/relationships/slide" Target="slide3.xml"/><Relationship Id="rId10" Type="http://schemas.openxmlformats.org/officeDocument/2006/relationships/slide" Target="slide4.xml"/><Relationship Id="rId4" Type="http://schemas.openxmlformats.org/officeDocument/2006/relationships/slide" Target="slide2.xml"/><Relationship Id="rId9" Type="http://schemas.openxmlformats.org/officeDocument/2006/relationships/slide" Target="slide10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" Target="slide4.xml"/><Relationship Id="rId3" Type="http://schemas.openxmlformats.org/officeDocument/2006/relationships/slide" Target="slide2.xml"/><Relationship Id="rId7" Type="http://schemas.openxmlformats.org/officeDocument/2006/relationships/slide" Target="slide10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6.xml"/><Relationship Id="rId5" Type="http://schemas.openxmlformats.org/officeDocument/2006/relationships/slide" Target="slide5.xml"/><Relationship Id="rId10" Type="http://schemas.openxmlformats.org/officeDocument/2006/relationships/slide" Target="slide7.xml"/><Relationship Id="rId4" Type="http://schemas.openxmlformats.org/officeDocument/2006/relationships/slide" Target="slide9.xml"/><Relationship Id="rId9" Type="http://schemas.openxmlformats.org/officeDocument/2006/relationships/slide" Target="slide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13" Type="http://schemas.openxmlformats.org/officeDocument/2006/relationships/slide" Target="slide10.xml"/><Relationship Id="rId3" Type="http://schemas.openxmlformats.org/officeDocument/2006/relationships/diagramLayout" Target="../diagrams/layout1.xml"/><Relationship Id="rId7" Type="http://schemas.openxmlformats.org/officeDocument/2006/relationships/image" Target="../media/image6.png"/><Relationship Id="rId12" Type="http://schemas.openxmlformats.org/officeDocument/2006/relationships/slide" Target="slide8.xml"/><Relationship Id="rId17" Type="http://schemas.openxmlformats.org/officeDocument/2006/relationships/slide" Target="slide6.xml"/><Relationship Id="rId2" Type="http://schemas.openxmlformats.org/officeDocument/2006/relationships/diagramData" Target="../diagrams/data1.xml"/><Relationship Id="rId16" Type="http://schemas.openxmlformats.org/officeDocument/2006/relationships/slide" Target="slide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openxmlformats.org/officeDocument/2006/relationships/slide" Target="slide5.xml"/><Relationship Id="rId5" Type="http://schemas.openxmlformats.org/officeDocument/2006/relationships/diagramColors" Target="../diagrams/colors1.xml"/><Relationship Id="rId15" Type="http://schemas.openxmlformats.org/officeDocument/2006/relationships/slide" Target="slide3.xml"/><Relationship Id="rId10" Type="http://schemas.openxmlformats.org/officeDocument/2006/relationships/slide" Target="slide9.xml"/><Relationship Id="rId4" Type="http://schemas.openxmlformats.org/officeDocument/2006/relationships/diagramQuickStyle" Target="../diagrams/quickStyle1.xml"/><Relationship Id="rId9" Type="http://schemas.openxmlformats.org/officeDocument/2006/relationships/slide" Target="slide2.xml"/><Relationship Id="rId14" Type="http://schemas.openxmlformats.org/officeDocument/2006/relationships/slide" Target="slide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" Target="slide4.xml"/><Relationship Id="rId3" Type="http://schemas.openxmlformats.org/officeDocument/2006/relationships/slide" Target="slide2.xml"/><Relationship Id="rId7" Type="http://schemas.openxmlformats.org/officeDocument/2006/relationships/slide" Target="slide10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6.xml"/><Relationship Id="rId5" Type="http://schemas.openxmlformats.org/officeDocument/2006/relationships/slide" Target="slide5.xml"/><Relationship Id="rId10" Type="http://schemas.openxmlformats.org/officeDocument/2006/relationships/slide" Target="slide7.xml"/><Relationship Id="rId4" Type="http://schemas.openxmlformats.org/officeDocument/2006/relationships/slide" Target="slide9.xml"/><Relationship Id="rId9" Type="http://schemas.openxmlformats.org/officeDocument/2006/relationships/slide" Target="slide3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" Target="slide10.xml"/><Relationship Id="rId3" Type="http://schemas.openxmlformats.org/officeDocument/2006/relationships/image" Target="../media/image9.png"/><Relationship Id="rId7" Type="http://schemas.openxmlformats.org/officeDocument/2006/relationships/slide" Target="slide8.xml"/><Relationship Id="rId12" Type="http://schemas.openxmlformats.org/officeDocument/2006/relationships/slide" Target="slide6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slide" Target="slide5.xml"/><Relationship Id="rId11" Type="http://schemas.openxmlformats.org/officeDocument/2006/relationships/slide" Target="slide7.xml"/><Relationship Id="rId5" Type="http://schemas.openxmlformats.org/officeDocument/2006/relationships/slide" Target="slide9.xml"/><Relationship Id="rId10" Type="http://schemas.openxmlformats.org/officeDocument/2006/relationships/slide" Target="slide3.xml"/><Relationship Id="rId4" Type="http://schemas.openxmlformats.org/officeDocument/2006/relationships/slide" Target="slide2.xml"/><Relationship Id="rId9" Type="http://schemas.openxmlformats.org/officeDocument/2006/relationships/slide" Target="slide4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slide" Target="slide2.xml"/><Relationship Id="rId13" Type="http://schemas.openxmlformats.org/officeDocument/2006/relationships/slide" Target="slide4.xml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12" Type="http://schemas.openxmlformats.org/officeDocument/2006/relationships/slide" Target="slide10.xml"/><Relationship Id="rId2" Type="http://schemas.openxmlformats.org/officeDocument/2006/relationships/image" Target="../media/image1.jpeg"/><Relationship Id="rId16" Type="http://schemas.openxmlformats.org/officeDocument/2006/relationships/slide" Target="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11" Type="http://schemas.openxmlformats.org/officeDocument/2006/relationships/slide" Target="slide8.xml"/><Relationship Id="rId5" Type="http://schemas.openxmlformats.org/officeDocument/2006/relationships/diagramQuickStyle" Target="../diagrams/quickStyle2.xml"/><Relationship Id="rId15" Type="http://schemas.openxmlformats.org/officeDocument/2006/relationships/slide" Target="slide7.xml"/><Relationship Id="rId10" Type="http://schemas.openxmlformats.org/officeDocument/2006/relationships/slide" Target="slide5.xml"/><Relationship Id="rId4" Type="http://schemas.openxmlformats.org/officeDocument/2006/relationships/diagramLayout" Target="../diagrams/layout2.xml"/><Relationship Id="rId9" Type="http://schemas.openxmlformats.org/officeDocument/2006/relationships/slide" Target="slide9.xml"/><Relationship Id="rId14" Type="http://schemas.openxmlformats.org/officeDocument/2006/relationships/slide" Target="slide3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13" Type="http://schemas.openxmlformats.org/officeDocument/2006/relationships/slide" Target="slide6.xml"/><Relationship Id="rId3" Type="http://schemas.openxmlformats.org/officeDocument/2006/relationships/image" Target="../media/image10.png"/><Relationship Id="rId7" Type="http://schemas.openxmlformats.org/officeDocument/2006/relationships/slide" Target="slide5.xml"/><Relationship Id="rId12" Type="http://schemas.openxmlformats.org/officeDocument/2006/relationships/slide" Target="slide7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slide" Target="slide9.xml"/><Relationship Id="rId11" Type="http://schemas.openxmlformats.org/officeDocument/2006/relationships/slide" Target="slide3.xml"/><Relationship Id="rId5" Type="http://schemas.openxmlformats.org/officeDocument/2006/relationships/slide" Target="slide2.xml"/><Relationship Id="rId10" Type="http://schemas.openxmlformats.org/officeDocument/2006/relationships/slide" Target="slide4.xml"/><Relationship Id="rId4" Type="http://schemas.openxmlformats.org/officeDocument/2006/relationships/image" Target="../media/image11.svg"/><Relationship Id="rId9" Type="http://schemas.openxmlformats.org/officeDocument/2006/relationships/slide" Target="slide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video">
            <a:hlinkClick r:id="" action="ppaction://media"/>
            <a:extLst>
              <a:ext uri="{FF2B5EF4-FFF2-40B4-BE49-F238E27FC236}">
                <a16:creationId xmlns:a16="http://schemas.microsoft.com/office/drawing/2014/main" id="{4D50964B-7A4B-CB8B-7CED-610D1BB5AD9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-18155"/>
            <a:ext cx="12198322" cy="7086467"/>
          </a:xfrm>
          <a:prstGeom prst="rect">
            <a:avLst/>
          </a:prstGeom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5B8255F-51AD-19B3-5798-C6D7E1D1A473}"/>
              </a:ext>
            </a:extLst>
          </p:cNvPr>
          <p:cNvSpPr txBox="1"/>
          <p:nvPr/>
        </p:nvSpPr>
        <p:spPr>
          <a:xfrm>
            <a:off x="1983175" y="1843950"/>
            <a:ext cx="91186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0000" dirty="0"/>
              <a:t>MEGA ACTION PLATFORMER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4492B6F6-9D49-601C-1AD2-901A6B974449}"/>
              </a:ext>
            </a:extLst>
          </p:cNvPr>
          <p:cNvSpPr txBox="1">
            <a:spLocks/>
          </p:cNvSpPr>
          <p:nvPr/>
        </p:nvSpPr>
        <p:spPr>
          <a:xfrm>
            <a:off x="339898" y="5897880"/>
            <a:ext cx="5540202" cy="2340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hu-HU" dirty="0"/>
              <a:t>Készítették: Kondor Milán, Orsós Szabolcs, </a:t>
            </a:r>
            <a:br>
              <a:rPr lang="hu-HU" dirty="0"/>
            </a:br>
            <a:r>
              <a:rPr lang="hu-HU" dirty="0"/>
              <a:t>Kálmán Rómeó</a:t>
            </a:r>
          </a:p>
        </p:txBody>
      </p:sp>
      <p:sp>
        <p:nvSpPr>
          <p:cNvPr id="19" name="Oval 18">
            <a:hlinkClick r:id="rId7" action="ppaction://hlinksldjump"/>
            <a:extLst>
              <a:ext uri="{FF2B5EF4-FFF2-40B4-BE49-F238E27FC236}">
                <a16:creationId xmlns:a16="http://schemas.microsoft.com/office/drawing/2014/main" id="{91A7365D-F472-57EB-3577-65BD8BF1D0E4}"/>
              </a:ext>
            </a:extLst>
          </p:cNvPr>
          <p:cNvSpPr>
            <a:spLocks/>
          </p:cNvSpPr>
          <p:nvPr/>
        </p:nvSpPr>
        <p:spPr>
          <a:xfrm>
            <a:off x="9969593" y="5405342"/>
            <a:ext cx="1718811" cy="123762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Indítás</a:t>
            </a:r>
          </a:p>
        </p:txBody>
      </p:sp>
      <p:sp>
        <p:nvSpPr>
          <p:cNvPr id="20" name="Oval 19">
            <a:hlinkClick r:id="rId8" action="ppaction://hlinksldjump"/>
            <a:extLst>
              <a:ext uri="{FF2B5EF4-FFF2-40B4-BE49-F238E27FC236}">
                <a16:creationId xmlns:a16="http://schemas.microsoft.com/office/drawing/2014/main" id="{2408A553-90B1-C1F0-751A-CF8D78410653}"/>
              </a:ext>
            </a:extLst>
          </p:cNvPr>
          <p:cNvSpPr/>
          <p:nvPr/>
        </p:nvSpPr>
        <p:spPr>
          <a:xfrm>
            <a:off x="16095163" y="-813067"/>
            <a:ext cx="2340138" cy="1540777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Dokumentáció</a:t>
            </a:r>
          </a:p>
        </p:txBody>
      </p:sp>
      <p:sp>
        <p:nvSpPr>
          <p:cNvPr id="21" name="Oval 20">
            <a:hlinkClick r:id="rId9" action="ppaction://hlinksldjump"/>
            <a:extLst>
              <a:ext uri="{FF2B5EF4-FFF2-40B4-BE49-F238E27FC236}">
                <a16:creationId xmlns:a16="http://schemas.microsoft.com/office/drawing/2014/main" id="{08BB76E2-55CA-9624-BF24-4A9CD2218E54}"/>
              </a:ext>
            </a:extLst>
          </p:cNvPr>
          <p:cNvSpPr/>
          <p:nvPr/>
        </p:nvSpPr>
        <p:spPr>
          <a:xfrm>
            <a:off x="14202274" y="2676715"/>
            <a:ext cx="1792251" cy="1295501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Web</a:t>
            </a:r>
          </a:p>
        </p:txBody>
      </p:sp>
      <p:sp>
        <p:nvSpPr>
          <p:cNvPr id="22" name="Oval 21">
            <a:hlinkClick r:id="rId10" action="ppaction://hlinksldjump"/>
            <a:extLst>
              <a:ext uri="{FF2B5EF4-FFF2-40B4-BE49-F238E27FC236}">
                <a16:creationId xmlns:a16="http://schemas.microsoft.com/office/drawing/2014/main" id="{A24BA15F-BFF4-6D52-6177-F649AADECEB3}"/>
              </a:ext>
            </a:extLst>
          </p:cNvPr>
          <p:cNvSpPr/>
          <p:nvPr/>
        </p:nvSpPr>
        <p:spPr>
          <a:xfrm>
            <a:off x="16174716" y="2668656"/>
            <a:ext cx="2181032" cy="1540776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Gépigény</a:t>
            </a:r>
          </a:p>
        </p:txBody>
      </p:sp>
      <p:sp>
        <p:nvSpPr>
          <p:cNvPr id="23" name="Oval 22">
            <a:hlinkClick r:id="rId11" action="ppaction://hlinksldjump"/>
            <a:extLst>
              <a:ext uri="{FF2B5EF4-FFF2-40B4-BE49-F238E27FC236}">
                <a16:creationId xmlns:a16="http://schemas.microsoft.com/office/drawing/2014/main" id="{D62F11F6-9AEA-7976-F0D8-173A7471E062}"/>
              </a:ext>
            </a:extLst>
          </p:cNvPr>
          <p:cNvSpPr/>
          <p:nvPr/>
        </p:nvSpPr>
        <p:spPr>
          <a:xfrm>
            <a:off x="16740157" y="918041"/>
            <a:ext cx="1647684" cy="1604458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Források</a:t>
            </a:r>
          </a:p>
        </p:txBody>
      </p:sp>
      <p:sp>
        <p:nvSpPr>
          <p:cNvPr id="24" name="Oval 23">
            <a:hlinkClick r:id="rId12" action="ppaction://hlinksldjump"/>
            <a:extLst>
              <a:ext uri="{FF2B5EF4-FFF2-40B4-BE49-F238E27FC236}">
                <a16:creationId xmlns:a16="http://schemas.microsoft.com/office/drawing/2014/main" id="{1CC44428-1477-F708-DC52-C15080F42C61}"/>
              </a:ext>
            </a:extLst>
          </p:cNvPr>
          <p:cNvSpPr/>
          <p:nvPr/>
        </p:nvSpPr>
        <p:spPr>
          <a:xfrm>
            <a:off x="14286486" y="3876396"/>
            <a:ext cx="1978338" cy="1406927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Rövid leírás</a:t>
            </a:r>
          </a:p>
        </p:txBody>
      </p:sp>
      <p:sp>
        <p:nvSpPr>
          <p:cNvPr id="25" name="Oval 24">
            <a:hlinkClick r:id="rId13" action="ppaction://hlinksldjump"/>
            <a:extLst>
              <a:ext uri="{FF2B5EF4-FFF2-40B4-BE49-F238E27FC236}">
                <a16:creationId xmlns:a16="http://schemas.microsoft.com/office/drawing/2014/main" id="{075C5A76-F383-5E2B-A591-1AB0D870E80C}"/>
              </a:ext>
            </a:extLst>
          </p:cNvPr>
          <p:cNvSpPr/>
          <p:nvPr/>
        </p:nvSpPr>
        <p:spPr>
          <a:xfrm>
            <a:off x="14166419" y="1359908"/>
            <a:ext cx="1718811" cy="123762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Kezdetek</a:t>
            </a:r>
          </a:p>
        </p:txBody>
      </p:sp>
      <p:sp>
        <p:nvSpPr>
          <p:cNvPr id="26" name="Oval 25">
            <a:hlinkClick r:id="rId14" action="ppaction://hlinksldjump"/>
            <a:extLst>
              <a:ext uri="{FF2B5EF4-FFF2-40B4-BE49-F238E27FC236}">
                <a16:creationId xmlns:a16="http://schemas.microsoft.com/office/drawing/2014/main" id="{8ABE0CE2-03CA-E98D-9C3A-4915B13741AF}"/>
              </a:ext>
            </a:extLst>
          </p:cNvPr>
          <p:cNvSpPr/>
          <p:nvPr/>
        </p:nvSpPr>
        <p:spPr>
          <a:xfrm>
            <a:off x="14033622" y="-180869"/>
            <a:ext cx="1792251" cy="1540777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Tervek</a:t>
            </a:r>
          </a:p>
        </p:txBody>
      </p:sp>
      <p:sp>
        <p:nvSpPr>
          <p:cNvPr id="27" name="Oval 26">
            <a:hlinkClick r:id="rId15" action="ppaction://hlinksldjump"/>
            <a:extLst>
              <a:ext uri="{FF2B5EF4-FFF2-40B4-BE49-F238E27FC236}">
                <a16:creationId xmlns:a16="http://schemas.microsoft.com/office/drawing/2014/main" id="{535DD89D-2B29-B167-C4A4-6DC71F734EF8}"/>
              </a:ext>
            </a:extLst>
          </p:cNvPr>
          <p:cNvSpPr/>
          <p:nvPr/>
        </p:nvSpPr>
        <p:spPr>
          <a:xfrm>
            <a:off x="14073066" y="5014049"/>
            <a:ext cx="2181033" cy="1388949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Nehézségek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50C1BE1-0EBA-413A-FB20-FAEEF3E3A459}"/>
              </a:ext>
            </a:extLst>
          </p:cNvPr>
          <p:cNvSpPr/>
          <p:nvPr/>
        </p:nvSpPr>
        <p:spPr>
          <a:xfrm>
            <a:off x="13258855" y="-2219605"/>
            <a:ext cx="542342" cy="12192002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36" name="Kép 35" title="Áramló pasztellátmenet">
            <a:hlinkClick r:id="" action="ppaction://media"/>
            <a:extLst>
              <a:ext uri="{FF2B5EF4-FFF2-40B4-BE49-F238E27FC236}">
                <a16:creationId xmlns:a16="http://schemas.microsoft.com/office/drawing/2014/main" id="{D2E1D6B7-596E-AB33-CDEB-F5304A0D695A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6"/>
          <a:srcRect l="17310" t="33399" r="13781" b="31454"/>
          <a:stretch>
            <a:fillRect/>
          </a:stretch>
        </p:blipFill>
        <p:spPr>
          <a:xfrm>
            <a:off x="2180601" y="2185973"/>
            <a:ext cx="8401375" cy="2410406"/>
          </a:xfrm>
          <a:custGeom>
            <a:avLst/>
            <a:gdLst/>
            <a:ahLst/>
            <a:cxnLst/>
            <a:rect l="l" t="t" r="r" b="b"/>
            <a:pathLst>
              <a:path w="8401375" h="2410406">
                <a:moveTo>
                  <a:pt x="1613343" y="1720086"/>
                </a:moveTo>
                <a:lnTo>
                  <a:pt x="1484063" y="2033081"/>
                </a:lnTo>
                <a:lnTo>
                  <a:pt x="1752521" y="2033081"/>
                </a:lnTo>
                <a:close/>
                <a:moveTo>
                  <a:pt x="6953138" y="1644002"/>
                </a:moveTo>
                <a:lnTo>
                  <a:pt x="6953138" y="1914316"/>
                </a:lnTo>
                <a:lnTo>
                  <a:pt x="7032932" y="1914316"/>
                </a:lnTo>
                <a:cubicBezTo>
                  <a:pt x="7085305" y="1914316"/>
                  <a:pt x="7126749" y="1904522"/>
                  <a:pt x="7157264" y="1884934"/>
                </a:cubicBezTo>
                <a:cubicBezTo>
                  <a:pt x="7187780" y="1865346"/>
                  <a:pt x="7203038" y="1828953"/>
                  <a:pt x="7203038" y="1775757"/>
                </a:cubicBezTo>
                <a:cubicBezTo>
                  <a:pt x="7203038" y="1733694"/>
                  <a:pt x="7190564" y="1701219"/>
                  <a:pt x="7165615" y="1678333"/>
                </a:cubicBezTo>
                <a:cubicBezTo>
                  <a:pt x="7140666" y="1655446"/>
                  <a:pt x="7104892" y="1644002"/>
                  <a:pt x="7058294" y="1644002"/>
                </a:cubicBezTo>
                <a:close/>
                <a:moveTo>
                  <a:pt x="4533788" y="1644002"/>
                </a:moveTo>
                <a:lnTo>
                  <a:pt x="4533788" y="1914316"/>
                </a:lnTo>
                <a:lnTo>
                  <a:pt x="4613583" y="1914316"/>
                </a:lnTo>
                <a:cubicBezTo>
                  <a:pt x="4665955" y="1914316"/>
                  <a:pt x="4707399" y="1904522"/>
                  <a:pt x="4737915" y="1884934"/>
                </a:cubicBezTo>
                <a:cubicBezTo>
                  <a:pt x="4768431" y="1865346"/>
                  <a:pt x="4783689" y="1828953"/>
                  <a:pt x="4783689" y="1775757"/>
                </a:cubicBezTo>
                <a:cubicBezTo>
                  <a:pt x="4783689" y="1733694"/>
                  <a:pt x="4771214" y="1701219"/>
                  <a:pt x="4746265" y="1678333"/>
                </a:cubicBezTo>
                <a:cubicBezTo>
                  <a:pt x="4721317" y="1655446"/>
                  <a:pt x="4685543" y="1644002"/>
                  <a:pt x="4638944" y="1644002"/>
                </a:cubicBezTo>
                <a:close/>
                <a:moveTo>
                  <a:pt x="123713" y="1644002"/>
                </a:moveTo>
                <a:lnTo>
                  <a:pt x="123713" y="1915553"/>
                </a:lnTo>
                <a:lnTo>
                  <a:pt x="238148" y="1915553"/>
                </a:lnTo>
                <a:cubicBezTo>
                  <a:pt x="305366" y="1915553"/>
                  <a:pt x="351862" y="1903903"/>
                  <a:pt x="377635" y="1880604"/>
                </a:cubicBezTo>
                <a:cubicBezTo>
                  <a:pt x="403409" y="1857304"/>
                  <a:pt x="416295" y="1822768"/>
                  <a:pt x="416295" y="1776994"/>
                </a:cubicBezTo>
                <a:cubicBezTo>
                  <a:pt x="416295" y="1734107"/>
                  <a:pt x="402996" y="1701219"/>
                  <a:pt x="376398" y="1678333"/>
                </a:cubicBezTo>
                <a:cubicBezTo>
                  <a:pt x="349800" y="1655446"/>
                  <a:pt x="303716" y="1644002"/>
                  <a:pt x="238148" y="1644002"/>
                </a:cubicBezTo>
                <a:close/>
                <a:moveTo>
                  <a:pt x="3799898" y="1640291"/>
                </a:moveTo>
                <a:cubicBezTo>
                  <a:pt x="3730619" y="1640291"/>
                  <a:pt x="3670411" y="1654930"/>
                  <a:pt x="3619276" y="1684209"/>
                </a:cubicBezTo>
                <a:cubicBezTo>
                  <a:pt x="3568141" y="1713488"/>
                  <a:pt x="3529069" y="1752973"/>
                  <a:pt x="3502058" y="1802664"/>
                </a:cubicBezTo>
                <a:cubicBezTo>
                  <a:pt x="3475047" y="1852356"/>
                  <a:pt x="3461542" y="1908130"/>
                  <a:pt x="3461542" y="1969987"/>
                </a:cubicBezTo>
                <a:cubicBezTo>
                  <a:pt x="3461542" y="2031431"/>
                  <a:pt x="3476490" y="2086896"/>
                  <a:pt x="3506389" y="2136381"/>
                </a:cubicBezTo>
                <a:cubicBezTo>
                  <a:pt x="3536285" y="2185866"/>
                  <a:pt x="3576595" y="2224527"/>
                  <a:pt x="3627318" y="2252362"/>
                </a:cubicBezTo>
                <a:cubicBezTo>
                  <a:pt x="3678040" y="2280198"/>
                  <a:pt x="3733093" y="2294116"/>
                  <a:pt x="3792476" y="2294116"/>
                </a:cubicBezTo>
                <a:cubicBezTo>
                  <a:pt x="3855569" y="2294116"/>
                  <a:pt x="3912890" y="2281641"/>
                  <a:pt x="3964437" y="2256692"/>
                </a:cubicBezTo>
                <a:cubicBezTo>
                  <a:pt x="4015984" y="2231744"/>
                  <a:pt x="4057119" y="2194630"/>
                  <a:pt x="4087841" y="2145350"/>
                </a:cubicBezTo>
                <a:cubicBezTo>
                  <a:pt x="4118563" y="2096071"/>
                  <a:pt x="4133924" y="2035967"/>
                  <a:pt x="4133924" y="1965038"/>
                </a:cubicBezTo>
                <a:cubicBezTo>
                  <a:pt x="4133924" y="1913491"/>
                  <a:pt x="4121140" y="1862768"/>
                  <a:pt x="4095573" y="1812871"/>
                </a:cubicBezTo>
                <a:cubicBezTo>
                  <a:pt x="4070006" y="1762973"/>
                  <a:pt x="4031860" y="1721735"/>
                  <a:pt x="3981138" y="1689157"/>
                </a:cubicBezTo>
                <a:cubicBezTo>
                  <a:pt x="3930416" y="1656580"/>
                  <a:pt x="3870002" y="1640291"/>
                  <a:pt x="3799898" y="1640291"/>
                </a:cubicBezTo>
                <a:close/>
                <a:moveTo>
                  <a:pt x="6829424" y="1535134"/>
                </a:moveTo>
                <a:lnTo>
                  <a:pt x="7067572" y="1535134"/>
                </a:lnTo>
                <a:cubicBezTo>
                  <a:pt x="7122419" y="1535134"/>
                  <a:pt x="7169636" y="1546165"/>
                  <a:pt x="7209224" y="1568228"/>
                </a:cubicBezTo>
                <a:cubicBezTo>
                  <a:pt x="7248812" y="1590290"/>
                  <a:pt x="7278813" y="1619672"/>
                  <a:pt x="7299226" y="1656373"/>
                </a:cubicBezTo>
                <a:cubicBezTo>
                  <a:pt x="7319638" y="1693075"/>
                  <a:pt x="7329844" y="1732869"/>
                  <a:pt x="7329844" y="1775757"/>
                </a:cubicBezTo>
                <a:cubicBezTo>
                  <a:pt x="7329844" y="1826479"/>
                  <a:pt x="7317577" y="1869985"/>
                  <a:pt x="7293040" y="1906274"/>
                </a:cubicBezTo>
                <a:cubicBezTo>
                  <a:pt x="7268503" y="1942564"/>
                  <a:pt x="7232524" y="1969987"/>
                  <a:pt x="7185100" y="1988544"/>
                </a:cubicBezTo>
                <a:cubicBezTo>
                  <a:pt x="7213142" y="2006276"/>
                  <a:pt x="7236647" y="2025761"/>
                  <a:pt x="7255616" y="2046998"/>
                </a:cubicBezTo>
                <a:cubicBezTo>
                  <a:pt x="7274586" y="2068236"/>
                  <a:pt x="7303865" y="2108752"/>
                  <a:pt x="7343453" y="2168547"/>
                </a:cubicBezTo>
                <a:lnTo>
                  <a:pt x="7495620" y="2399272"/>
                </a:lnTo>
                <a:lnTo>
                  <a:pt x="7348402" y="2399272"/>
                </a:lnTo>
                <a:lnTo>
                  <a:pt x="7211698" y="2186485"/>
                </a:lnTo>
                <a:cubicBezTo>
                  <a:pt x="7171286" y="2122154"/>
                  <a:pt x="7135820" y="2078855"/>
                  <a:pt x="7105305" y="2056586"/>
                </a:cubicBezTo>
                <a:cubicBezTo>
                  <a:pt x="7074790" y="2034318"/>
                  <a:pt x="7042624" y="2023183"/>
                  <a:pt x="7008808" y="2023183"/>
                </a:cubicBezTo>
                <a:lnTo>
                  <a:pt x="6953138" y="2023183"/>
                </a:lnTo>
                <a:lnTo>
                  <a:pt x="6953138" y="2399272"/>
                </a:lnTo>
                <a:lnTo>
                  <a:pt x="6829424" y="2399272"/>
                </a:lnTo>
                <a:close/>
                <a:moveTo>
                  <a:pt x="6172199" y="1535134"/>
                </a:moveTo>
                <a:lnTo>
                  <a:pt x="6662104" y="1535134"/>
                </a:lnTo>
                <a:lnTo>
                  <a:pt x="6662104" y="1645239"/>
                </a:lnTo>
                <a:lnTo>
                  <a:pt x="6295912" y="1645239"/>
                </a:lnTo>
                <a:lnTo>
                  <a:pt x="6295912" y="1908749"/>
                </a:lnTo>
                <a:lnTo>
                  <a:pt x="6649732" y="1908749"/>
                </a:lnTo>
                <a:lnTo>
                  <a:pt x="6649732" y="2019472"/>
                </a:lnTo>
                <a:lnTo>
                  <a:pt x="6295912" y="2019472"/>
                </a:lnTo>
                <a:lnTo>
                  <a:pt x="6295912" y="2287930"/>
                </a:lnTo>
                <a:lnTo>
                  <a:pt x="6673857" y="2287930"/>
                </a:lnTo>
                <a:lnTo>
                  <a:pt x="6673857" y="2399272"/>
                </a:lnTo>
                <a:lnTo>
                  <a:pt x="6172199" y="2399272"/>
                </a:lnTo>
                <a:close/>
                <a:moveTo>
                  <a:pt x="5172074" y="1535134"/>
                </a:moveTo>
                <a:lnTo>
                  <a:pt x="5288365" y="1535134"/>
                </a:lnTo>
                <a:lnTo>
                  <a:pt x="5575999" y="1890192"/>
                </a:lnTo>
                <a:lnTo>
                  <a:pt x="5862395" y="1535134"/>
                </a:lnTo>
                <a:lnTo>
                  <a:pt x="5977448" y="1535134"/>
                </a:lnTo>
                <a:lnTo>
                  <a:pt x="5977448" y="2399272"/>
                </a:lnTo>
                <a:lnTo>
                  <a:pt x="5853116" y="2399272"/>
                </a:lnTo>
                <a:lnTo>
                  <a:pt x="5853116" y="1726890"/>
                </a:lnTo>
                <a:lnTo>
                  <a:pt x="5587133" y="2060916"/>
                </a:lnTo>
                <a:lnTo>
                  <a:pt x="5564246" y="2060916"/>
                </a:lnTo>
                <a:lnTo>
                  <a:pt x="5295788" y="1726890"/>
                </a:lnTo>
                <a:lnTo>
                  <a:pt x="5295788" y="2399272"/>
                </a:lnTo>
                <a:lnTo>
                  <a:pt x="5172074" y="2399272"/>
                </a:lnTo>
                <a:close/>
                <a:moveTo>
                  <a:pt x="4410075" y="1535134"/>
                </a:moveTo>
                <a:lnTo>
                  <a:pt x="4648223" y="1535134"/>
                </a:lnTo>
                <a:cubicBezTo>
                  <a:pt x="4703069" y="1535134"/>
                  <a:pt x="4750286" y="1546165"/>
                  <a:pt x="4789874" y="1568228"/>
                </a:cubicBezTo>
                <a:cubicBezTo>
                  <a:pt x="4829463" y="1590290"/>
                  <a:pt x="4859463" y="1619672"/>
                  <a:pt x="4879876" y="1656373"/>
                </a:cubicBezTo>
                <a:cubicBezTo>
                  <a:pt x="4900289" y="1693075"/>
                  <a:pt x="4910495" y="1732869"/>
                  <a:pt x="4910495" y="1775757"/>
                </a:cubicBezTo>
                <a:cubicBezTo>
                  <a:pt x="4910495" y="1826479"/>
                  <a:pt x="4898226" y="1869985"/>
                  <a:pt x="4873690" y="1906274"/>
                </a:cubicBezTo>
                <a:cubicBezTo>
                  <a:pt x="4849153" y="1942564"/>
                  <a:pt x="4813174" y="1969987"/>
                  <a:pt x="4765750" y="1988544"/>
                </a:cubicBezTo>
                <a:cubicBezTo>
                  <a:pt x="4793792" y="2006276"/>
                  <a:pt x="4817297" y="2025761"/>
                  <a:pt x="4836267" y="2046998"/>
                </a:cubicBezTo>
                <a:cubicBezTo>
                  <a:pt x="4855236" y="2068236"/>
                  <a:pt x="4884515" y="2108752"/>
                  <a:pt x="4924103" y="2168547"/>
                </a:cubicBezTo>
                <a:lnTo>
                  <a:pt x="5076271" y="2399272"/>
                </a:lnTo>
                <a:lnTo>
                  <a:pt x="4929052" y="2399272"/>
                </a:lnTo>
                <a:lnTo>
                  <a:pt x="4792349" y="2186485"/>
                </a:lnTo>
                <a:cubicBezTo>
                  <a:pt x="4751936" y="2122154"/>
                  <a:pt x="4716471" y="2078855"/>
                  <a:pt x="4685955" y="2056586"/>
                </a:cubicBezTo>
                <a:cubicBezTo>
                  <a:pt x="4655440" y="2034318"/>
                  <a:pt x="4623274" y="2023183"/>
                  <a:pt x="4589459" y="2023183"/>
                </a:cubicBezTo>
                <a:lnTo>
                  <a:pt x="4533788" y="2023183"/>
                </a:lnTo>
                <a:lnTo>
                  <a:pt x="4533788" y="2399272"/>
                </a:lnTo>
                <a:lnTo>
                  <a:pt x="4410075" y="2399272"/>
                </a:lnTo>
                <a:close/>
                <a:moveTo>
                  <a:pt x="2781299" y="1535134"/>
                </a:moveTo>
                <a:lnTo>
                  <a:pt x="3242132" y="1535134"/>
                </a:lnTo>
                <a:lnTo>
                  <a:pt x="3242132" y="1646476"/>
                </a:lnTo>
                <a:lnTo>
                  <a:pt x="2905014" y="1646476"/>
                </a:lnTo>
                <a:lnTo>
                  <a:pt x="2905014" y="1886480"/>
                </a:lnTo>
                <a:lnTo>
                  <a:pt x="3242132" y="1886480"/>
                </a:lnTo>
                <a:lnTo>
                  <a:pt x="3242132" y="1997822"/>
                </a:lnTo>
                <a:lnTo>
                  <a:pt x="2905014" y="1997822"/>
                </a:lnTo>
                <a:lnTo>
                  <a:pt x="2905014" y="2399272"/>
                </a:lnTo>
                <a:lnTo>
                  <a:pt x="2781299" y="2399272"/>
                </a:lnTo>
                <a:close/>
                <a:moveTo>
                  <a:pt x="1945690" y="1535134"/>
                </a:moveTo>
                <a:lnTo>
                  <a:pt x="2667558" y="1535134"/>
                </a:lnTo>
                <a:lnTo>
                  <a:pt x="2667558" y="1644002"/>
                </a:lnTo>
                <a:lnTo>
                  <a:pt x="2366316" y="1644002"/>
                </a:lnTo>
                <a:lnTo>
                  <a:pt x="2366316" y="2399272"/>
                </a:lnTo>
                <a:lnTo>
                  <a:pt x="2241984" y="2399272"/>
                </a:lnTo>
                <a:lnTo>
                  <a:pt x="2241984" y="1644002"/>
                </a:lnTo>
                <a:lnTo>
                  <a:pt x="1945690" y="1644002"/>
                </a:lnTo>
                <a:close/>
                <a:moveTo>
                  <a:pt x="676275" y="1535134"/>
                </a:moveTo>
                <a:lnTo>
                  <a:pt x="801225" y="1535134"/>
                </a:lnTo>
                <a:lnTo>
                  <a:pt x="801225" y="2286693"/>
                </a:lnTo>
                <a:lnTo>
                  <a:pt x="1190304" y="2286693"/>
                </a:lnTo>
                <a:lnTo>
                  <a:pt x="1190304" y="2399272"/>
                </a:lnTo>
                <a:lnTo>
                  <a:pt x="676275" y="2399272"/>
                </a:lnTo>
                <a:close/>
                <a:moveTo>
                  <a:pt x="0" y="1535134"/>
                </a:moveTo>
                <a:lnTo>
                  <a:pt x="263509" y="1535134"/>
                </a:lnTo>
                <a:cubicBezTo>
                  <a:pt x="351346" y="1535134"/>
                  <a:pt x="420110" y="1556887"/>
                  <a:pt x="469802" y="1600393"/>
                </a:cubicBezTo>
                <a:cubicBezTo>
                  <a:pt x="519493" y="1643899"/>
                  <a:pt x="544339" y="1703797"/>
                  <a:pt x="544339" y="1780087"/>
                </a:cubicBezTo>
                <a:cubicBezTo>
                  <a:pt x="544339" y="1862562"/>
                  <a:pt x="518153" y="1923903"/>
                  <a:pt x="465781" y="1964110"/>
                </a:cubicBezTo>
                <a:cubicBezTo>
                  <a:pt x="413409" y="2004317"/>
                  <a:pt x="339181" y="2024421"/>
                  <a:pt x="243097" y="2024421"/>
                </a:cubicBezTo>
                <a:lnTo>
                  <a:pt x="123713" y="2024421"/>
                </a:lnTo>
                <a:lnTo>
                  <a:pt x="123713" y="2399272"/>
                </a:lnTo>
                <a:lnTo>
                  <a:pt x="0" y="2399272"/>
                </a:lnTo>
                <a:close/>
                <a:moveTo>
                  <a:pt x="1571281" y="1530186"/>
                </a:moveTo>
                <a:lnTo>
                  <a:pt x="1658499" y="1530186"/>
                </a:lnTo>
                <a:lnTo>
                  <a:pt x="2045103" y="2399272"/>
                </a:lnTo>
                <a:lnTo>
                  <a:pt x="1918297" y="2399272"/>
                </a:lnTo>
                <a:lnTo>
                  <a:pt x="1803243" y="2144422"/>
                </a:lnTo>
                <a:lnTo>
                  <a:pt x="1435815" y="2144422"/>
                </a:lnTo>
                <a:lnTo>
                  <a:pt x="1326947" y="2399272"/>
                </a:lnTo>
                <a:lnTo>
                  <a:pt x="1200141" y="2399272"/>
                </a:lnTo>
                <a:close/>
                <a:moveTo>
                  <a:pt x="3796186" y="1524000"/>
                </a:moveTo>
                <a:cubicBezTo>
                  <a:pt x="3885672" y="1524000"/>
                  <a:pt x="3965880" y="1543588"/>
                  <a:pt x="4036809" y="1582764"/>
                </a:cubicBezTo>
                <a:cubicBezTo>
                  <a:pt x="4107738" y="1621940"/>
                  <a:pt x="4162997" y="1675343"/>
                  <a:pt x="4202585" y="1742973"/>
                </a:cubicBezTo>
                <a:cubicBezTo>
                  <a:pt x="4242173" y="1810603"/>
                  <a:pt x="4261967" y="1885037"/>
                  <a:pt x="4261967" y="1966275"/>
                </a:cubicBezTo>
                <a:cubicBezTo>
                  <a:pt x="4261967" y="2044627"/>
                  <a:pt x="4243204" y="2117824"/>
                  <a:pt x="4205678" y="2185866"/>
                </a:cubicBezTo>
                <a:cubicBezTo>
                  <a:pt x="4168151" y="2253909"/>
                  <a:pt x="4113511" y="2308343"/>
                  <a:pt x="4041758" y="2349168"/>
                </a:cubicBezTo>
                <a:cubicBezTo>
                  <a:pt x="3970004" y="2389994"/>
                  <a:pt x="3885879" y="2410406"/>
                  <a:pt x="3789383" y="2410406"/>
                </a:cubicBezTo>
                <a:cubicBezTo>
                  <a:pt x="3700721" y="2410406"/>
                  <a:pt x="3621854" y="2390406"/>
                  <a:pt x="3552780" y="2350405"/>
                </a:cubicBezTo>
                <a:cubicBezTo>
                  <a:pt x="3483707" y="2310405"/>
                  <a:pt x="3429892" y="2256796"/>
                  <a:pt x="3391334" y="2189578"/>
                </a:cubicBezTo>
                <a:cubicBezTo>
                  <a:pt x="3352777" y="2122360"/>
                  <a:pt x="3333498" y="2049163"/>
                  <a:pt x="3333498" y="1969987"/>
                </a:cubicBezTo>
                <a:cubicBezTo>
                  <a:pt x="3333498" y="1892872"/>
                  <a:pt x="3351643" y="1820190"/>
                  <a:pt x="3387933" y="1751942"/>
                </a:cubicBezTo>
                <a:cubicBezTo>
                  <a:pt x="3424222" y="1683693"/>
                  <a:pt x="3477212" y="1628641"/>
                  <a:pt x="3546904" y="1586785"/>
                </a:cubicBezTo>
                <a:cubicBezTo>
                  <a:pt x="3616596" y="1544928"/>
                  <a:pt x="3699690" y="1524000"/>
                  <a:pt x="3796186" y="1524000"/>
                </a:cubicBezTo>
                <a:close/>
                <a:moveTo>
                  <a:pt x="4108893" y="196086"/>
                </a:moveTo>
                <a:lnTo>
                  <a:pt x="3979612" y="509081"/>
                </a:lnTo>
                <a:lnTo>
                  <a:pt x="4248071" y="509081"/>
                </a:lnTo>
                <a:close/>
                <a:moveTo>
                  <a:pt x="2908743" y="196086"/>
                </a:moveTo>
                <a:lnTo>
                  <a:pt x="2779463" y="509081"/>
                </a:lnTo>
                <a:lnTo>
                  <a:pt x="3047920" y="509081"/>
                </a:lnTo>
                <a:close/>
                <a:moveTo>
                  <a:pt x="6990772" y="116291"/>
                </a:moveTo>
                <a:cubicBezTo>
                  <a:pt x="6921493" y="116291"/>
                  <a:pt x="6861286" y="130930"/>
                  <a:pt x="6810151" y="160209"/>
                </a:cubicBezTo>
                <a:cubicBezTo>
                  <a:pt x="6759016" y="189488"/>
                  <a:pt x="6719943" y="228973"/>
                  <a:pt x="6692932" y="278665"/>
                </a:cubicBezTo>
                <a:cubicBezTo>
                  <a:pt x="6665922" y="328356"/>
                  <a:pt x="6652416" y="384130"/>
                  <a:pt x="6652416" y="445987"/>
                </a:cubicBezTo>
                <a:cubicBezTo>
                  <a:pt x="6652416" y="507431"/>
                  <a:pt x="6667365" y="562896"/>
                  <a:pt x="6697262" y="612381"/>
                </a:cubicBezTo>
                <a:cubicBezTo>
                  <a:pt x="6727160" y="661867"/>
                  <a:pt x="6767470" y="700527"/>
                  <a:pt x="6818192" y="728363"/>
                </a:cubicBezTo>
                <a:cubicBezTo>
                  <a:pt x="6868914" y="756198"/>
                  <a:pt x="6923967" y="770116"/>
                  <a:pt x="6983350" y="770116"/>
                </a:cubicBezTo>
                <a:cubicBezTo>
                  <a:pt x="7046444" y="770116"/>
                  <a:pt x="7103764" y="757641"/>
                  <a:pt x="7155311" y="732693"/>
                </a:cubicBezTo>
                <a:cubicBezTo>
                  <a:pt x="7206858" y="707744"/>
                  <a:pt x="7247994" y="670630"/>
                  <a:pt x="7278715" y="621351"/>
                </a:cubicBezTo>
                <a:cubicBezTo>
                  <a:pt x="7309437" y="572071"/>
                  <a:pt x="7324798" y="511967"/>
                  <a:pt x="7324798" y="441038"/>
                </a:cubicBezTo>
                <a:cubicBezTo>
                  <a:pt x="7324798" y="389491"/>
                  <a:pt x="7312015" y="338769"/>
                  <a:pt x="7286448" y="288871"/>
                </a:cubicBezTo>
                <a:cubicBezTo>
                  <a:pt x="7260880" y="238973"/>
                  <a:pt x="7222735" y="197735"/>
                  <a:pt x="7172012" y="165157"/>
                </a:cubicBezTo>
                <a:cubicBezTo>
                  <a:pt x="7121290" y="132580"/>
                  <a:pt x="7060877" y="116291"/>
                  <a:pt x="6990772" y="116291"/>
                </a:cubicBezTo>
                <a:close/>
                <a:moveTo>
                  <a:pt x="7600949" y="11134"/>
                </a:moveTo>
                <a:lnTo>
                  <a:pt x="7703012" y="11134"/>
                </a:lnTo>
                <a:lnTo>
                  <a:pt x="8281991" y="681661"/>
                </a:lnTo>
                <a:lnTo>
                  <a:pt x="8281991" y="11134"/>
                </a:lnTo>
                <a:lnTo>
                  <a:pt x="8401375" y="11134"/>
                </a:lnTo>
                <a:lnTo>
                  <a:pt x="8401375" y="875272"/>
                </a:lnTo>
                <a:lnTo>
                  <a:pt x="8293744" y="875272"/>
                </a:lnTo>
                <a:lnTo>
                  <a:pt x="7719714" y="210313"/>
                </a:lnTo>
                <a:lnTo>
                  <a:pt x="7719714" y="875272"/>
                </a:lnTo>
                <a:lnTo>
                  <a:pt x="7600949" y="875272"/>
                </a:lnTo>
                <a:close/>
                <a:moveTo>
                  <a:pt x="6248399" y="11134"/>
                </a:moveTo>
                <a:lnTo>
                  <a:pt x="6372112" y="11134"/>
                </a:lnTo>
                <a:lnTo>
                  <a:pt x="6372112" y="875272"/>
                </a:lnTo>
                <a:lnTo>
                  <a:pt x="6248399" y="875272"/>
                </a:lnTo>
                <a:close/>
                <a:moveTo>
                  <a:pt x="5412790" y="11134"/>
                </a:moveTo>
                <a:lnTo>
                  <a:pt x="6134657" y="11134"/>
                </a:lnTo>
                <a:lnTo>
                  <a:pt x="6134657" y="120002"/>
                </a:lnTo>
                <a:lnTo>
                  <a:pt x="5833415" y="120002"/>
                </a:lnTo>
                <a:lnTo>
                  <a:pt x="5833415" y="875272"/>
                </a:lnTo>
                <a:lnTo>
                  <a:pt x="5709083" y="875272"/>
                </a:lnTo>
                <a:lnTo>
                  <a:pt x="5709083" y="120002"/>
                </a:lnTo>
                <a:lnTo>
                  <a:pt x="5412790" y="120002"/>
                </a:lnTo>
                <a:close/>
                <a:moveTo>
                  <a:pt x="1000125" y="11134"/>
                </a:moveTo>
                <a:lnTo>
                  <a:pt x="1490030" y="11134"/>
                </a:lnTo>
                <a:lnTo>
                  <a:pt x="1490030" y="121239"/>
                </a:lnTo>
                <a:lnTo>
                  <a:pt x="1123838" y="121239"/>
                </a:lnTo>
                <a:lnTo>
                  <a:pt x="1123838" y="384749"/>
                </a:lnTo>
                <a:lnTo>
                  <a:pt x="1477658" y="384749"/>
                </a:lnTo>
                <a:lnTo>
                  <a:pt x="1477658" y="495472"/>
                </a:lnTo>
                <a:lnTo>
                  <a:pt x="1123838" y="495472"/>
                </a:lnTo>
                <a:lnTo>
                  <a:pt x="1123838" y="763930"/>
                </a:lnTo>
                <a:lnTo>
                  <a:pt x="1501783" y="763930"/>
                </a:lnTo>
                <a:lnTo>
                  <a:pt x="1501783" y="875272"/>
                </a:lnTo>
                <a:lnTo>
                  <a:pt x="1000125" y="875272"/>
                </a:lnTo>
                <a:close/>
                <a:moveTo>
                  <a:pt x="0" y="11134"/>
                </a:moveTo>
                <a:lnTo>
                  <a:pt x="116290" y="11134"/>
                </a:lnTo>
                <a:lnTo>
                  <a:pt x="403924" y="366192"/>
                </a:lnTo>
                <a:lnTo>
                  <a:pt x="690321" y="11134"/>
                </a:lnTo>
                <a:lnTo>
                  <a:pt x="805374" y="11134"/>
                </a:lnTo>
                <a:lnTo>
                  <a:pt x="805374" y="875272"/>
                </a:lnTo>
                <a:lnTo>
                  <a:pt x="681042" y="875272"/>
                </a:lnTo>
                <a:lnTo>
                  <a:pt x="681042" y="202890"/>
                </a:lnTo>
                <a:lnTo>
                  <a:pt x="415058" y="536916"/>
                </a:lnTo>
                <a:lnTo>
                  <a:pt x="392171" y="536916"/>
                </a:lnTo>
                <a:lnTo>
                  <a:pt x="123713" y="202890"/>
                </a:lnTo>
                <a:lnTo>
                  <a:pt x="123713" y="875272"/>
                </a:lnTo>
                <a:lnTo>
                  <a:pt x="0" y="875272"/>
                </a:lnTo>
                <a:close/>
                <a:moveTo>
                  <a:pt x="4066830" y="6186"/>
                </a:moveTo>
                <a:lnTo>
                  <a:pt x="4154048" y="6186"/>
                </a:lnTo>
                <a:lnTo>
                  <a:pt x="4540653" y="875272"/>
                </a:lnTo>
                <a:lnTo>
                  <a:pt x="4413846" y="875272"/>
                </a:lnTo>
                <a:lnTo>
                  <a:pt x="4298793" y="620423"/>
                </a:lnTo>
                <a:lnTo>
                  <a:pt x="3931364" y="620423"/>
                </a:lnTo>
                <a:lnTo>
                  <a:pt x="3822496" y="875272"/>
                </a:lnTo>
                <a:lnTo>
                  <a:pt x="3695690" y="875272"/>
                </a:lnTo>
                <a:close/>
                <a:moveTo>
                  <a:pt x="2866680" y="6186"/>
                </a:moveTo>
                <a:lnTo>
                  <a:pt x="2953898" y="6186"/>
                </a:lnTo>
                <a:lnTo>
                  <a:pt x="3340503" y="875272"/>
                </a:lnTo>
                <a:lnTo>
                  <a:pt x="3213696" y="875272"/>
                </a:lnTo>
                <a:lnTo>
                  <a:pt x="3098643" y="620423"/>
                </a:lnTo>
                <a:lnTo>
                  <a:pt x="2731214" y="620423"/>
                </a:lnTo>
                <a:lnTo>
                  <a:pt x="2622346" y="875272"/>
                </a:lnTo>
                <a:lnTo>
                  <a:pt x="2495541" y="875272"/>
                </a:lnTo>
                <a:close/>
                <a:moveTo>
                  <a:pt x="6987061" y="0"/>
                </a:moveTo>
                <a:cubicBezTo>
                  <a:pt x="7076547" y="0"/>
                  <a:pt x="7156754" y="19588"/>
                  <a:pt x="7227684" y="58764"/>
                </a:cubicBezTo>
                <a:cubicBezTo>
                  <a:pt x="7298612" y="97940"/>
                  <a:pt x="7353871" y="151343"/>
                  <a:pt x="7393460" y="218973"/>
                </a:cubicBezTo>
                <a:cubicBezTo>
                  <a:pt x="7433048" y="286603"/>
                  <a:pt x="7452842" y="361037"/>
                  <a:pt x="7452842" y="442275"/>
                </a:cubicBezTo>
                <a:cubicBezTo>
                  <a:pt x="7452842" y="520627"/>
                  <a:pt x="7434078" y="593824"/>
                  <a:pt x="7396552" y="661867"/>
                </a:cubicBezTo>
                <a:cubicBezTo>
                  <a:pt x="7359026" y="729909"/>
                  <a:pt x="7304386" y="784343"/>
                  <a:pt x="7232632" y="825168"/>
                </a:cubicBezTo>
                <a:cubicBezTo>
                  <a:pt x="7160878" y="865994"/>
                  <a:pt x="7076753" y="886407"/>
                  <a:pt x="6980256" y="886407"/>
                </a:cubicBezTo>
                <a:cubicBezTo>
                  <a:pt x="6891596" y="886407"/>
                  <a:pt x="6812728" y="866406"/>
                  <a:pt x="6743655" y="826406"/>
                </a:cubicBezTo>
                <a:cubicBezTo>
                  <a:pt x="6674582" y="786405"/>
                  <a:pt x="6620766" y="732796"/>
                  <a:pt x="6582209" y="665578"/>
                </a:cubicBezTo>
                <a:cubicBezTo>
                  <a:pt x="6543652" y="598360"/>
                  <a:pt x="6524373" y="525163"/>
                  <a:pt x="6524373" y="445987"/>
                </a:cubicBezTo>
                <a:cubicBezTo>
                  <a:pt x="6524373" y="368872"/>
                  <a:pt x="6542518" y="296190"/>
                  <a:pt x="6578807" y="227942"/>
                </a:cubicBezTo>
                <a:cubicBezTo>
                  <a:pt x="6615096" y="159694"/>
                  <a:pt x="6668087" y="104641"/>
                  <a:pt x="6737778" y="62785"/>
                </a:cubicBezTo>
                <a:cubicBezTo>
                  <a:pt x="6807470" y="20928"/>
                  <a:pt x="6890564" y="0"/>
                  <a:pt x="6987061" y="0"/>
                </a:cubicBezTo>
                <a:close/>
                <a:moveTo>
                  <a:pt x="5020335" y="0"/>
                </a:moveTo>
                <a:cubicBezTo>
                  <a:pt x="5117244" y="0"/>
                  <a:pt x="5218070" y="23712"/>
                  <a:pt x="5322814" y="71135"/>
                </a:cubicBezTo>
                <a:lnTo>
                  <a:pt x="5322814" y="201034"/>
                </a:lnTo>
                <a:cubicBezTo>
                  <a:pt x="5220956" y="143714"/>
                  <a:pt x="5121367" y="115053"/>
                  <a:pt x="5024046" y="115053"/>
                </a:cubicBezTo>
                <a:cubicBezTo>
                  <a:pt x="4956416" y="115053"/>
                  <a:pt x="4896621" y="130518"/>
                  <a:pt x="4844662" y="161446"/>
                </a:cubicBezTo>
                <a:cubicBezTo>
                  <a:pt x="4792702" y="192374"/>
                  <a:pt x="4752598" y="233097"/>
                  <a:pt x="4724350" y="283613"/>
                </a:cubicBezTo>
                <a:cubicBezTo>
                  <a:pt x="4696103" y="334129"/>
                  <a:pt x="4681979" y="388254"/>
                  <a:pt x="4681979" y="445987"/>
                </a:cubicBezTo>
                <a:cubicBezTo>
                  <a:pt x="4681979" y="503308"/>
                  <a:pt x="4695690" y="556917"/>
                  <a:pt x="4723113" y="606814"/>
                </a:cubicBezTo>
                <a:cubicBezTo>
                  <a:pt x="4750537" y="656712"/>
                  <a:pt x="4790021" y="696610"/>
                  <a:pt x="4841569" y="726507"/>
                </a:cubicBezTo>
                <a:cubicBezTo>
                  <a:pt x="4893116" y="756404"/>
                  <a:pt x="4953530" y="771353"/>
                  <a:pt x="5022809" y="771353"/>
                </a:cubicBezTo>
                <a:cubicBezTo>
                  <a:pt x="5131677" y="771353"/>
                  <a:pt x="5234772" y="739187"/>
                  <a:pt x="5332092" y="674857"/>
                </a:cubicBezTo>
                <a:lnTo>
                  <a:pt x="5332092" y="810941"/>
                </a:lnTo>
                <a:cubicBezTo>
                  <a:pt x="5237246" y="861251"/>
                  <a:pt x="5132501" y="886407"/>
                  <a:pt x="5017860" y="886407"/>
                </a:cubicBezTo>
                <a:cubicBezTo>
                  <a:pt x="4917240" y="886407"/>
                  <a:pt x="4831878" y="864447"/>
                  <a:pt x="4761774" y="820529"/>
                </a:cubicBezTo>
                <a:cubicBezTo>
                  <a:pt x="4691669" y="776611"/>
                  <a:pt x="4639298" y="720940"/>
                  <a:pt x="4604658" y="653516"/>
                </a:cubicBezTo>
                <a:cubicBezTo>
                  <a:pt x="4570018" y="586092"/>
                  <a:pt x="4552698" y="516503"/>
                  <a:pt x="4552698" y="444750"/>
                </a:cubicBezTo>
                <a:cubicBezTo>
                  <a:pt x="4552698" y="361862"/>
                  <a:pt x="4573627" y="286397"/>
                  <a:pt x="4615483" y="218354"/>
                </a:cubicBezTo>
                <a:cubicBezTo>
                  <a:pt x="4657339" y="150312"/>
                  <a:pt x="4714144" y="96909"/>
                  <a:pt x="4785898" y="58145"/>
                </a:cubicBezTo>
                <a:cubicBezTo>
                  <a:pt x="4857652" y="19382"/>
                  <a:pt x="4935797" y="0"/>
                  <a:pt x="5020335" y="0"/>
                </a:cubicBezTo>
                <a:close/>
                <a:moveTo>
                  <a:pt x="2086635" y="0"/>
                </a:moveTo>
                <a:cubicBezTo>
                  <a:pt x="2136533" y="0"/>
                  <a:pt x="2183854" y="5258"/>
                  <a:pt x="2228596" y="15773"/>
                </a:cubicBezTo>
                <a:cubicBezTo>
                  <a:pt x="2273340" y="26289"/>
                  <a:pt x="2327257" y="45568"/>
                  <a:pt x="2390352" y="73609"/>
                </a:cubicBezTo>
                <a:lnTo>
                  <a:pt x="2390352" y="199797"/>
                </a:lnTo>
                <a:cubicBezTo>
                  <a:pt x="2341691" y="171343"/>
                  <a:pt x="2290762" y="149281"/>
                  <a:pt x="2237565" y="133611"/>
                </a:cubicBezTo>
                <a:cubicBezTo>
                  <a:pt x="2184369" y="117940"/>
                  <a:pt x="2133234" y="110105"/>
                  <a:pt x="2084161" y="110105"/>
                </a:cubicBezTo>
                <a:cubicBezTo>
                  <a:pt x="2022305" y="110105"/>
                  <a:pt x="1965809" y="124641"/>
                  <a:pt x="1914674" y="153714"/>
                </a:cubicBezTo>
                <a:cubicBezTo>
                  <a:pt x="1863539" y="182787"/>
                  <a:pt x="1823023" y="222684"/>
                  <a:pt x="1793125" y="273407"/>
                </a:cubicBezTo>
                <a:cubicBezTo>
                  <a:pt x="1763228" y="324129"/>
                  <a:pt x="1748279" y="380831"/>
                  <a:pt x="1748279" y="443512"/>
                </a:cubicBezTo>
                <a:cubicBezTo>
                  <a:pt x="1748279" y="506606"/>
                  <a:pt x="1762815" y="563514"/>
                  <a:pt x="1791888" y="614237"/>
                </a:cubicBezTo>
                <a:cubicBezTo>
                  <a:pt x="1820961" y="664959"/>
                  <a:pt x="1861477" y="704857"/>
                  <a:pt x="1913437" y="733930"/>
                </a:cubicBezTo>
                <a:cubicBezTo>
                  <a:pt x="1965396" y="763002"/>
                  <a:pt x="2023954" y="777539"/>
                  <a:pt x="2089109" y="777539"/>
                </a:cubicBezTo>
                <a:cubicBezTo>
                  <a:pt x="2121275" y="777539"/>
                  <a:pt x="2149626" y="775064"/>
                  <a:pt x="2174162" y="770116"/>
                </a:cubicBezTo>
                <a:cubicBezTo>
                  <a:pt x="2198699" y="765167"/>
                  <a:pt x="2235297" y="755064"/>
                  <a:pt x="2283958" y="739806"/>
                </a:cubicBezTo>
                <a:lnTo>
                  <a:pt x="2283958" y="559803"/>
                </a:lnTo>
                <a:lnTo>
                  <a:pt x="2118182" y="559803"/>
                </a:lnTo>
                <a:lnTo>
                  <a:pt x="2118182" y="450935"/>
                </a:lnTo>
                <a:lnTo>
                  <a:pt x="2408290" y="450935"/>
                </a:lnTo>
                <a:lnTo>
                  <a:pt x="2408290" y="815890"/>
                </a:lnTo>
                <a:cubicBezTo>
                  <a:pt x="2305195" y="862901"/>
                  <a:pt x="2199627" y="886407"/>
                  <a:pt x="2091584" y="886407"/>
                </a:cubicBezTo>
                <a:cubicBezTo>
                  <a:pt x="1987665" y="886407"/>
                  <a:pt x="1900241" y="865169"/>
                  <a:pt x="1829311" y="822694"/>
                </a:cubicBezTo>
                <a:cubicBezTo>
                  <a:pt x="1758383" y="780219"/>
                  <a:pt x="1705598" y="725579"/>
                  <a:pt x="1670959" y="658774"/>
                </a:cubicBezTo>
                <a:cubicBezTo>
                  <a:pt x="1636319" y="591969"/>
                  <a:pt x="1618999" y="522689"/>
                  <a:pt x="1618999" y="450935"/>
                </a:cubicBezTo>
                <a:cubicBezTo>
                  <a:pt x="1618999" y="369697"/>
                  <a:pt x="1638484" y="294644"/>
                  <a:pt x="1677454" y="225777"/>
                </a:cubicBezTo>
                <a:cubicBezTo>
                  <a:pt x="1716423" y="156910"/>
                  <a:pt x="1771578" y="102064"/>
                  <a:pt x="1842920" y="61238"/>
                </a:cubicBezTo>
                <a:cubicBezTo>
                  <a:pt x="1914261" y="20413"/>
                  <a:pt x="1995500" y="0"/>
                  <a:pt x="2086635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8408626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70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0017" fill="hold"/>
                                        <p:tgtEl>
                                          <p:spTgt spid="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repeatCount="indefinite" fill="remove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>
                <p:cTn id="15" repeatCount="indefinite" fill="remove" display="0">
                  <p:stCondLst>
                    <p:cond delay="indefinite"/>
                  </p:stCondLst>
                </p:cTn>
                <p:tgtEl>
                  <p:spTgt spid="36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3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6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A0C8E9-ADC4-0CE2-3799-6D7828BCCE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200" y="158750"/>
            <a:ext cx="7685037" cy="1325563"/>
          </a:xfrm>
        </p:spPr>
        <p:txBody>
          <a:bodyPr/>
          <a:lstStyle/>
          <a:p>
            <a:r>
              <a:rPr lang="hu-HU" dirty="0"/>
              <a:t>Források</a:t>
            </a:r>
          </a:p>
        </p:txBody>
      </p:sp>
      <p:graphicFrame>
        <p:nvGraphicFramePr>
          <p:cNvPr id="1028" name="Content Placeholder 2">
            <a:extLst>
              <a:ext uri="{FF2B5EF4-FFF2-40B4-BE49-F238E27FC236}">
                <a16:creationId xmlns:a16="http://schemas.microsoft.com/office/drawing/2014/main" id="{C75DCE6E-32DC-C233-2DDA-9EAA683D3A3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13943246"/>
              </p:ext>
            </p:extLst>
          </p:nvPr>
        </p:nvGraphicFramePr>
        <p:xfrm>
          <a:off x="457200" y="2096713"/>
          <a:ext cx="7685037" cy="4080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26" name="Picture 2">
            <a:extLst>
              <a:ext uri="{FF2B5EF4-FFF2-40B4-BE49-F238E27FC236}">
                <a16:creationId xmlns:a16="http://schemas.microsoft.com/office/drawing/2014/main" id="{8971E7EA-2BD1-F7BA-12DE-88D32EC02A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5919" y="2650938"/>
            <a:ext cx="2971800" cy="29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>
            <a:hlinkClick r:id="rId8" action="ppaction://hlinksldjump"/>
            <a:extLst>
              <a:ext uri="{FF2B5EF4-FFF2-40B4-BE49-F238E27FC236}">
                <a16:creationId xmlns:a16="http://schemas.microsoft.com/office/drawing/2014/main" id="{7378D4CB-0416-6A1E-3800-E851038FAF80}"/>
              </a:ext>
            </a:extLst>
          </p:cNvPr>
          <p:cNvSpPr>
            <a:spLocks/>
          </p:cNvSpPr>
          <p:nvPr/>
        </p:nvSpPr>
        <p:spPr>
          <a:xfrm>
            <a:off x="10244589" y="158750"/>
            <a:ext cx="1718811" cy="123762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/>
              <a:t>Vissza</a:t>
            </a:r>
            <a:endParaRPr lang="hu-HU" dirty="0"/>
          </a:p>
        </p:txBody>
      </p:sp>
      <p:sp>
        <p:nvSpPr>
          <p:cNvPr id="5" name="Oval 4">
            <a:hlinkClick r:id="rId9" action="ppaction://hlinksldjump"/>
            <a:extLst>
              <a:ext uri="{FF2B5EF4-FFF2-40B4-BE49-F238E27FC236}">
                <a16:creationId xmlns:a16="http://schemas.microsoft.com/office/drawing/2014/main" id="{EECB5BEF-D32A-6F94-D1CD-0270CDABC3AB}"/>
              </a:ext>
            </a:extLst>
          </p:cNvPr>
          <p:cNvSpPr/>
          <p:nvPr/>
        </p:nvSpPr>
        <p:spPr>
          <a:xfrm>
            <a:off x="8788143" y="7586075"/>
            <a:ext cx="2340138" cy="1540777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Dokumentáció</a:t>
            </a:r>
          </a:p>
        </p:txBody>
      </p:sp>
      <p:sp>
        <p:nvSpPr>
          <p:cNvPr id="6" name="Oval 5">
            <a:hlinkClick r:id="rId10" action="ppaction://hlinksldjump"/>
            <a:extLst>
              <a:ext uri="{FF2B5EF4-FFF2-40B4-BE49-F238E27FC236}">
                <a16:creationId xmlns:a16="http://schemas.microsoft.com/office/drawing/2014/main" id="{572AF712-5035-F74F-25D7-8C0EE7C8620E}"/>
              </a:ext>
            </a:extLst>
          </p:cNvPr>
          <p:cNvSpPr/>
          <p:nvPr/>
        </p:nvSpPr>
        <p:spPr>
          <a:xfrm>
            <a:off x="3269128" y="7806865"/>
            <a:ext cx="1792251" cy="1295501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Web</a:t>
            </a:r>
          </a:p>
        </p:txBody>
      </p:sp>
      <p:sp>
        <p:nvSpPr>
          <p:cNvPr id="7" name="Oval 6">
            <a:hlinkClick r:id="rId11" action="ppaction://hlinksldjump"/>
            <a:extLst>
              <a:ext uri="{FF2B5EF4-FFF2-40B4-BE49-F238E27FC236}">
                <a16:creationId xmlns:a16="http://schemas.microsoft.com/office/drawing/2014/main" id="{9790B677-EF01-05F5-9D37-B9F34690F53C}"/>
              </a:ext>
            </a:extLst>
          </p:cNvPr>
          <p:cNvSpPr/>
          <p:nvPr/>
        </p:nvSpPr>
        <p:spPr>
          <a:xfrm>
            <a:off x="7040247" y="7486749"/>
            <a:ext cx="2181032" cy="1540776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Gépigény</a:t>
            </a:r>
          </a:p>
        </p:txBody>
      </p:sp>
      <p:sp>
        <p:nvSpPr>
          <p:cNvPr id="8" name="Oval 7">
            <a:hlinkClick r:id="rId12" action="ppaction://hlinksldjump"/>
            <a:extLst>
              <a:ext uri="{FF2B5EF4-FFF2-40B4-BE49-F238E27FC236}">
                <a16:creationId xmlns:a16="http://schemas.microsoft.com/office/drawing/2014/main" id="{42EEC5A8-8AF0-618A-0DD8-1AF3168AFF77}"/>
              </a:ext>
            </a:extLst>
          </p:cNvPr>
          <p:cNvSpPr/>
          <p:nvPr/>
        </p:nvSpPr>
        <p:spPr>
          <a:xfrm>
            <a:off x="10083326" y="7554235"/>
            <a:ext cx="1647684" cy="1604458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Források</a:t>
            </a:r>
          </a:p>
        </p:txBody>
      </p:sp>
      <p:sp>
        <p:nvSpPr>
          <p:cNvPr id="9" name="Oval 8">
            <a:hlinkClick r:id="rId13" action="ppaction://hlinksldjump"/>
            <a:extLst>
              <a:ext uri="{FF2B5EF4-FFF2-40B4-BE49-F238E27FC236}">
                <a16:creationId xmlns:a16="http://schemas.microsoft.com/office/drawing/2014/main" id="{B693CFF3-565C-B5A7-00B2-6C099C06B243}"/>
              </a:ext>
            </a:extLst>
          </p:cNvPr>
          <p:cNvSpPr/>
          <p:nvPr/>
        </p:nvSpPr>
        <p:spPr>
          <a:xfrm>
            <a:off x="1450144" y="7526462"/>
            <a:ext cx="1978338" cy="1406927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Rövid leírás</a:t>
            </a:r>
          </a:p>
        </p:txBody>
      </p:sp>
      <p:sp>
        <p:nvSpPr>
          <p:cNvPr id="10" name="Oval 9">
            <a:hlinkClick r:id="rId14" action="ppaction://hlinksldjump"/>
            <a:extLst>
              <a:ext uri="{FF2B5EF4-FFF2-40B4-BE49-F238E27FC236}">
                <a16:creationId xmlns:a16="http://schemas.microsoft.com/office/drawing/2014/main" id="{BA96AE0B-9EA6-D174-7A29-F12D27A35534}"/>
              </a:ext>
            </a:extLst>
          </p:cNvPr>
          <p:cNvSpPr/>
          <p:nvPr/>
        </p:nvSpPr>
        <p:spPr>
          <a:xfrm>
            <a:off x="60578" y="7663140"/>
            <a:ext cx="1718811" cy="123762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Kezdetek</a:t>
            </a:r>
          </a:p>
        </p:txBody>
      </p:sp>
      <p:sp>
        <p:nvSpPr>
          <p:cNvPr id="11" name="Oval 10">
            <a:hlinkClick r:id="rId15" action="ppaction://hlinksldjump"/>
            <a:extLst>
              <a:ext uri="{FF2B5EF4-FFF2-40B4-BE49-F238E27FC236}">
                <a16:creationId xmlns:a16="http://schemas.microsoft.com/office/drawing/2014/main" id="{CD3E9929-E529-5766-5914-0ED41E8DE3C8}"/>
              </a:ext>
            </a:extLst>
          </p:cNvPr>
          <p:cNvSpPr/>
          <p:nvPr/>
        </p:nvSpPr>
        <p:spPr>
          <a:xfrm>
            <a:off x="6187093" y="7289271"/>
            <a:ext cx="1792251" cy="1540777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Tervek</a:t>
            </a:r>
          </a:p>
        </p:txBody>
      </p:sp>
      <p:sp>
        <p:nvSpPr>
          <p:cNvPr id="12" name="Oval 11">
            <a:hlinkClick r:id="rId16" action="ppaction://hlinksldjump"/>
            <a:extLst>
              <a:ext uri="{FF2B5EF4-FFF2-40B4-BE49-F238E27FC236}">
                <a16:creationId xmlns:a16="http://schemas.microsoft.com/office/drawing/2014/main" id="{F7DBB7A1-701F-CC15-11E0-4B9F362E351F}"/>
              </a:ext>
            </a:extLst>
          </p:cNvPr>
          <p:cNvSpPr/>
          <p:nvPr/>
        </p:nvSpPr>
        <p:spPr>
          <a:xfrm>
            <a:off x="4455085" y="7587476"/>
            <a:ext cx="2181033" cy="1388949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Nehézségek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8FC1F4C-D963-81E4-C3F1-7EA9B17D2A65}"/>
              </a:ext>
            </a:extLst>
          </p:cNvPr>
          <p:cNvSpPr/>
          <p:nvPr/>
        </p:nvSpPr>
        <p:spPr>
          <a:xfrm rot="16200000">
            <a:off x="5995669" y="681066"/>
            <a:ext cx="200660" cy="12192002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hu-HU">
              <a:solidFill>
                <a:schemeClr val="dk1"/>
              </a:solidFill>
            </a:endParaRPr>
          </a:p>
        </p:txBody>
      </p:sp>
      <p:sp>
        <p:nvSpPr>
          <p:cNvPr id="3" name="Rectangle 20">
            <a:extLst>
              <a:ext uri="{FF2B5EF4-FFF2-40B4-BE49-F238E27FC236}">
                <a16:creationId xmlns:a16="http://schemas.microsoft.com/office/drawing/2014/main" id="{81DCF2DA-F4DB-576E-C8C8-8EB0256FC180}"/>
              </a:ext>
            </a:extLst>
          </p:cNvPr>
          <p:cNvSpPr/>
          <p:nvPr/>
        </p:nvSpPr>
        <p:spPr>
          <a:xfrm rot="16200000">
            <a:off x="6000544" y="679242"/>
            <a:ext cx="193962" cy="12188954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4531646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BE7D4-41FE-8098-3D49-BC4D2D5B0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600" y="139374"/>
            <a:ext cx="2082799" cy="1325563"/>
          </a:xfrm>
        </p:spPr>
        <p:txBody>
          <a:bodyPr>
            <a:noAutofit/>
          </a:bodyPr>
          <a:lstStyle/>
          <a:p>
            <a:r>
              <a:rPr lang="hu-HU" sz="6000" dirty="0"/>
              <a:t>Menü</a:t>
            </a:r>
          </a:p>
        </p:txBody>
      </p:sp>
      <p:sp>
        <p:nvSpPr>
          <p:cNvPr id="5" name="Oval 4">
            <a:hlinkClick r:id="rId2" action="ppaction://hlinksldjump"/>
            <a:extLst>
              <a:ext uri="{FF2B5EF4-FFF2-40B4-BE49-F238E27FC236}">
                <a16:creationId xmlns:a16="http://schemas.microsoft.com/office/drawing/2014/main" id="{8EEFDEC6-6D0F-EE0E-45A8-942D5DC21140}"/>
              </a:ext>
            </a:extLst>
          </p:cNvPr>
          <p:cNvSpPr/>
          <p:nvPr/>
        </p:nvSpPr>
        <p:spPr>
          <a:xfrm>
            <a:off x="8696162" y="2137627"/>
            <a:ext cx="2340138" cy="1540777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Dokumentáció</a:t>
            </a:r>
          </a:p>
        </p:txBody>
      </p:sp>
      <p:sp>
        <p:nvSpPr>
          <p:cNvPr id="6" name="Oval 5">
            <a:hlinkClick r:id="rId3" action="ppaction://hlinksldjump"/>
            <a:extLst>
              <a:ext uri="{FF2B5EF4-FFF2-40B4-BE49-F238E27FC236}">
                <a16:creationId xmlns:a16="http://schemas.microsoft.com/office/drawing/2014/main" id="{265D50B5-7160-EC14-C498-9181F031114C}"/>
              </a:ext>
            </a:extLst>
          </p:cNvPr>
          <p:cNvSpPr/>
          <p:nvPr/>
        </p:nvSpPr>
        <p:spPr>
          <a:xfrm>
            <a:off x="3177713" y="2425359"/>
            <a:ext cx="1792251" cy="1295501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Web</a:t>
            </a:r>
          </a:p>
        </p:txBody>
      </p:sp>
      <p:sp>
        <p:nvSpPr>
          <p:cNvPr id="7" name="Oval 6">
            <a:hlinkClick r:id="rId4" action="ppaction://hlinksldjump"/>
            <a:extLst>
              <a:ext uri="{FF2B5EF4-FFF2-40B4-BE49-F238E27FC236}">
                <a16:creationId xmlns:a16="http://schemas.microsoft.com/office/drawing/2014/main" id="{AF802AE7-9E47-5A4A-52E4-ECA526D4EC33}"/>
              </a:ext>
            </a:extLst>
          </p:cNvPr>
          <p:cNvSpPr/>
          <p:nvPr/>
        </p:nvSpPr>
        <p:spPr>
          <a:xfrm>
            <a:off x="7370169" y="3881360"/>
            <a:ext cx="2181032" cy="1540776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Gépigény</a:t>
            </a:r>
          </a:p>
        </p:txBody>
      </p:sp>
      <p:sp>
        <p:nvSpPr>
          <p:cNvPr id="8" name="Oval 7">
            <a:hlinkClick r:id="rId5" action="ppaction://hlinksldjump"/>
            <a:extLst>
              <a:ext uri="{FF2B5EF4-FFF2-40B4-BE49-F238E27FC236}">
                <a16:creationId xmlns:a16="http://schemas.microsoft.com/office/drawing/2014/main" id="{EDFC0931-D484-1D18-11DD-99B1B3F9DD5E}"/>
              </a:ext>
            </a:extLst>
          </p:cNvPr>
          <p:cNvSpPr/>
          <p:nvPr/>
        </p:nvSpPr>
        <p:spPr>
          <a:xfrm>
            <a:off x="10337800" y="3792278"/>
            <a:ext cx="1647684" cy="1604458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Források</a:t>
            </a:r>
          </a:p>
        </p:txBody>
      </p:sp>
      <p:sp>
        <p:nvSpPr>
          <p:cNvPr id="9" name="Oval 8">
            <a:hlinkClick r:id="rId6" action="ppaction://hlinksldjump"/>
            <a:extLst>
              <a:ext uri="{FF2B5EF4-FFF2-40B4-BE49-F238E27FC236}">
                <a16:creationId xmlns:a16="http://schemas.microsoft.com/office/drawing/2014/main" id="{DDF0CEB9-786D-F48D-03AB-4E0F3E769281}"/>
              </a:ext>
            </a:extLst>
          </p:cNvPr>
          <p:cNvSpPr/>
          <p:nvPr/>
        </p:nvSpPr>
        <p:spPr>
          <a:xfrm>
            <a:off x="1323496" y="3905914"/>
            <a:ext cx="1978338" cy="1406927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Rövid leírás</a:t>
            </a:r>
          </a:p>
        </p:txBody>
      </p:sp>
      <p:sp>
        <p:nvSpPr>
          <p:cNvPr id="10" name="Oval 9">
            <a:hlinkClick r:id="rId7" action="ppaction://hlinksldjump"/>
            <a:extLst>
              <a:ext uri="{FF2B5EF4-FFF2-40B4-BE49-F238E27FC236}">
                <a16:creationId xmlns:a16="http://schemas.microsoft.com/office/drawing/2014/main" id="{3F073D87-129C-3E94-3673-FF016CE734DA}"/>
              </a:ext>
            </a:extLst>
          </p:cNvPr>
          <p:cNvSpPr/>
          <p:nvPr/>
        </p:nvSpPr>
        <p:spPr>
          <a:xfrm>
            <a:off x="81672" y="2538358"/>
            <a:ext cx="1718811" cy="123762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Kezdetek</a:t>
            </a:r>
          </a:p>
        </p:txBody>
      </p:sp>
      <p:sp>
        <p:nvSpPr>
          <p:cNvPr id="11" name="Oval 10">
            <a:hlinkClick r:id="rId8" action="ppaction://hlinksldjump"/>
            <a:extLst>
              <a:ext uri="{FF2B5EF4-FFF2-40B4-BE49-F238E27FC236}">
                <a16:creationId xmlns:a16="http://schemas.microsoft.com/office/drawing/2014/main" id="{86390556-DD0C-8403-C2C6-7CD0197B7448}"/>
              </a:ext>
            </a:extLst>
          </p:cNvPr>
          <p:cNvSpPr/>
          <p:nvPr/>
        </p:nvSpPr>
        <p:spPr>
          <a:xfrm>
            <a:off x="6178211" y="2226688"/>
            <a:ext cx="1792251" cy="1540777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Tervek</a:t>
            </a:r>
          </a:p>
        </p:txBody>
      </p:sp>
      <p:sp>
        <p:nvSpPr>
          <p:cNvPr id="12" name="Oval 11">
            <a:hlinkClick r:id="rId9" action="ppaction://hlinksldjump"/>
            <a:extLst>
              <a:ext uri="{FF2B5EF4-FFF2-40B4-BE49-F238E27FC236}">
                <a16:creationId xmlns:a16="http://schemas.microsoft.com/office/drawing/2014/main" id="{DC50F105-D18C-EEC2-F634-78E068837192}"/>
              </a:ext>
            </a:extLst>
          </p:cNvPr>
          <p:cNvSpPr/>
          <p:nvPr/>
        </p:nvSpPr>
        <p:spPr>
          <a:xfrm>
            <a:off x="4356100" y="3911191"/>
            <a:ext cx="2181033" cy="1388949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Nehézségek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7AC4683-D99D-C772-2B29-7E4416900AAA}"/>
              </a:ext>
            </a:extLst>
          </p:cNvPr>
          <p:cNvSpPr/>
          <p:nvPr/>
        </p:nvSpPr>
        <p:spPr>
          <a:xfrm rot="16200000">
            <a:off x="5837530" y="-2311994"/>
            <a:ext cx="542342" cy="12192002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3" name="Oval 22">
            <a:hlinkClick r:id="rId10" action="ppaction://hlinksldjump"/>
            <a:extLst>
              <a:ext uri="{FF2B5EF4-FFF2-40B4-BE49-F238E27FC236}">
                <a16:creationId xmlns:a16="http://schemas.microsoft.com/office/drawing/2014/main" id="{0865967D-BEDE-D8D6-FFBE-49A319E810FD}"/>
              </a:ext>
            </a:extLst>
          </p:cNvPr>
          <p:cNvSpPr>
            <a:spLocks/>
          </p:cNvSpPr>
          <p:nvPr/>
        </p:nvSpPr>
        <p:spPr>
          <a:xfrm>
            <a:off x="-2382064" y="5396736"/>
            <a:ext cx="1718811" cy="123762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Indítás</a:t>
            </a:r>
          </a:p>
        </p:txBody>
      </p:sp>
      <p:sp>
        <p:nvSpPr>
          <p:cNvPr id="3" name="Rectangle 20">
            <a:extLst>
              <a:ext uri="{FF2B5EF4-FFF2-40B4-BE49-F238E27FC236}">
                <a16:creationId xmlns:a16="http://schemas.microsoft.com/office/drawing/2014/main" id="{ACB2B268-194D-D1BA-608A-ECAFD19EFEFC}"/>
              </a:ext>
            </a:extLst>
          </p:cNvPr>
          <p:cNvSpPr/>
          <p:nvPr/>
        </p:nvSpPr>
        <p:spPr>
          <a:xfrm rot="16200000">
            <a:off x="-1568473" y="4246557"/>
            <a:ext cx="224347" cy="920247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1117099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Background Fill">
            <a:extLst>
              <a:ext uri="{FF2B5EF4-FFF2-40B4-BE49-F238E27FC236}">
                <a16:creationId xmlns:a16="http://schemas.microsoft.com/office/drawing/2014/main" id="{FAFB3478-4AEC-431E-93B2-1593839C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Color Fill">
            <a:extLst>
              <a:ext uri="{FF2B5EF4-FFF2-40B4-BE49-F238E27FC236}">
                <a16:creationId xmlns:a16="http://schemas.microsoft.com/office/drawing/2014/main" id="{A8A68745-355E-4D81-AA5F-942C71082A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5" name="Graphic 9">
            <a:extLst>
              <a:ext uri="{FF2B5EF4-FFF2-40B4-BE49-F238E27FC236}">
                <a16:creationId xmlns:a16="http://schemas.microsoft.com/office/drawing/2014/main" id="{61D32E23-CD34-4C85-8167-14669FD3E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1818" y="16444"/>
            <a:ext cx="6893328" cy="6846993"/>
          </a:xfrm>
          <a:custGeom>
            <a:avLst/>
            <a:gdLst>
              <a:gd name="connsiteX0" fmla="*/ 6861546 w 6861545"/>
              <a:gd name="connsiteY0" fmla="*/ 6861546 h 6861545"/>
              <a:gd name="connsiteX1" fmla="*/ 3435812 w 6861545"/>
              <a:gd name="connsiteY1" fmla="*/ 6861546 h 6861545"/>
              <a:gd name="connsiteX2" fmla="*/ 0 w 6861545"/>
              <a:gd name="connsiteY2" fmla="*/ 3425734 h 6861545"/>
              <a:gd name="connsiteX3" fmla="*/ 0 w 6861545"/>
              <a:gd name="connsiteY3" fmla="*/ 0 h 6861545"/>
              <a:gd name="connsiteX4" fmla="*/ 3425734 w 6861545"/>
              <a:gd name="connsiteY4" fmla="*/ 0 h 6861545"/>
              <a:gd name="connsiteX5" fmla="*/ 6861546 w 6861545"/>
              <a:gd name="connsiteY5" fmla="*/ 3435812 h 6861545"/>
              <a:gd name="connsiteX6" fmla="*/ 6861546 w 6861545"/>
              <a:gd name="connsiteY6" fmla="*/ 6861546 h 6861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61545" h="6861545">
                <a:moveTo>
                  <a:pt x="6861546" y="6861546"/>
                </a:moveTo>
                <a:lnTo>
                  <a:pt x="3435812" y="6861546"/>
                </a:lnTo>
                <a:cubicBezTo>
                  <a:pt x="1538245" y="6861546"/>
                  <a:pt x="0" y="5323301"/>
                  <a:pt x="0" y="3425734"/>
                </a:cubicBezTo>
                <a:lnTo>
                  <a:pt x="0" y="0"/>
                </a:lnTo>
                <a:lnTo>
                  <a:pt x="3425734" y="0"/>
                </a:lnTo>
                <a:cubicBezTo>
                  <a:pt x="5323301" y="0"/>
                  <a:pt x="6861546" y="1538245"/>
                  <a:pt x="6861546" y="3435812"/>
                </a:cubicBezTo>
                <a:lnTo>
                  <a:pt x="6861546" y="6861546"/>
                </a:lnTo>
                <a:close/>
              </a:path>
            </a:pathLst>
          </a:custGeom>
          <a:solidFill>
            <a:srgbClr val="FFFFFF"/>
          </a:solidFill>
          <a:ln w="38100" cap="flat">
            <a:solidFill>
              <a:srgbClr val="F7F7F7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7" name="Texture">
            <a:extLst>
              <a:ext uri="{FF2B5EF4-FFF2-40B4-BE49-F238E27FC236}">
                <a16:creationId xmlns:a16="http://schemas.microsoft.com/office/drawing/2014/main" id="{2E922E9E-A29B-4164-A634-B718A4336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FBDB95-CFB6-7BE4-9435-23FEF1E7E9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58952"/>
            <a:ext cx="4640729" cy="1325563"/>
          </a:xfrm>
        </p:spPr>
        <p:txBody>
          <a:bodyPr anchor="b">
            <a:normAutofit/>
          </a:bodyPr>
          <a:lstStyle/>
          <a:p>
            <a:r>
              <a:rPr lang="hu-HU" dirty="0"/>
              <a:t>Kezdetek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46830B-170B-04FC-245A-7124315C47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286000"/>
            <a:ext cx="4640729" cy="3887585"/>
          </a:xfrm>
        </p:spPr>
        <p:txBody>
          <a:bodyPr>
            <a:normAutofit/>
          </a:bodyPr>
          <a:lstStyle/>
          <a:p>
            <a:r>
              <a:rPr lang="hu-HU" b="0" i="0" dirty="0">
                <a:effectLst/>
                <a:latin typeface="gg sans"/>
              </a:rPr>
              <a:t>Az első pár napban, amikor megalakult a csapat, akkor már megvolt a terv, hogy játékot csinálunk. </a:t>
            </a:r>
          </a:p>
          <a:p>
            <a:r>
              <a:rPr lang="hu-HU" b="0" i="0" dirty="0">
                <a:effectLst/>
                <a:latin typeface="gg sans"/>
              </a:rPr>
              <a:t>Nem tudtuk hogy </a:t>
            </a:r>
            <a:r>
              <a:rPr lang="hu-HU" b="0" i="0" dirty="0" err="1">
                <a:effectLst/>
                <a:latin typeface="gg sans"/>
              </a:rPr>
              <a:t>Unity</a:t>
            </a:r>
            <a:r>
              <a:rPr lang="hu-HU" b="0" i="0" dirty="0">
                <a:effectLst/>
                <a:latin typeface="gg sans"/>
              </a:rPr>
              <a:t> vagy </a:t>
            </a:r>
            <a:r>
              <a:rPr lang="hu-HU" b="0" i="0" dirty="0" err="1">
                <a:effectLst/>
                <a:latin typeface="gg sans"/>
              </a:rPr>
              <a:t>Unreal</a:t>
            </a:r>
            <a:r>
              <a:rPr lang="hu-HU" b="0" i="0" dirty="0">
                <a:effectLst/>
                <a:latin typeface="gg sans"/>
              </a:rPr>
              <a:t> </a:t>
            </a:r>
            <a:r>
              <a:rPr lang="hu-HU" dirty="0" err="1">
                <a:latin typeface="gg sans"/>
              </a:rPr>
              <a:t>E</a:t>
            </a:r>
            <a:r>
              <a:rPr lang="hu-HU" b="0" i="0" dirty="0" err="1">
                <a:effectLst/>
                <a:latin typeface="gg sans"/>
              </a:rPr>
              <a:t>ngine</a:t>
            </a:r>
            <a:r>
              <a:rPr lang="hu-HU" b="0" i="0" dirty="0">
                <a:effectLst/>
                <a:latin typeface="gg sans"/>
              </a:rPr>
              <a:t> 5.3.2 lesz a fejlesztői környezet, végül az </a:t>
            </a:r>
            <a:r>
              <a:rPr lang="hu-HU" b="0" i="0" dirty="0" err="1">
                <a:effectLst/>
                <a:latin typeface="gg sans"/>
              </a:rPr>
              <a:t>Unreal</a:t>
            </a:r>
            <a:r>
              <a:rPr lang="hu-HU" b="0" i="0" dirty="0">
                <a:effectLst/>
                <a:latin typeface="gg sans"/>
              </a:rPr>
              <a:t> mellett döntöttünk.</a:t>
            </a:r>
            <a:endParaRPr lang="hu-HU" dirty="0"/>
          </a:p>
        </p:txBody>
      </p:sp>
      <p:pic>
        <p:nvPicPr>
          <p:cNvPr id="6" name="Picture 5" descr="A black and white logo&#10;&#10;Description automatically generated">
            <a:extLst>
              <a:ext uri="{FF2B5EF4-FFF2-40B4-BE49-F238E27FC236}">
                <a16:creationId xmlns:a16="http://schemas.microsoft.com/office/drawing/2014/main" id="{374D3187-0AC0-180E-B923-3253B2C02D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9388" y="2666900"/>
            <a:ext cx="4659872" cy="1654255"/>
          </a:xfrm>
          <a:prstGeom prst="rect">
            <a:avLst/>
          </a:prstGeom>
        </p:spPr>
      </p:pic>
      <p:sp>
        <p:nvSpPr>
          <p:cNvPr id="12" name="Oval 11">
            <a:hlinkClick r:id="rId4" action="ppaction://hlinksldjump"/>
            <a:extLst>
              <a:ext uri="{FF2B5EF4-FFF2-40B4-BE49-F238E27FC236}">
                <a16:creationId xmlns:a16="http://schemas.microsoft.com/office/drawing/2014/main" id="{881FC5C2-5CBF-91C7-8FBD-D363938FB882}"/>
              </a:ext>
            </a:extLst>
          </p:cNvPr>
          <p:cNvSpPr>
            <a:spLocks/>
          </p:cNvSpPr>
          <p:nvPr/>
        </p:nvSpPr>
        <p:spPr>
          <a:xfrm>
            <a:off x="67692" y="5278173"/>
            <a:ext cx="1718811" cy="123762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Vissza</a:t>
            </a:r>
          </a:p>
        </p:txBody>
      </p:sp>
      <p:sp>
        <p:nvSpPr>
          <p:cNvPr id="19" name="Oval 18">
            <a:hlinkClick r:id="rId5" action="ppaction://hlinksldjump"/>
            <a:extLst>
              <a:ext uri="{FF2B5EF4-FFF2-40B4-BE49-F238E27FC236}">
                <a16:creationId xmlns:a16="http://schemas.microsoft.com/office/drawing/2014/main" id="{ED0BB371-24ED-BE4B-CDD8-354A1604D4F3}"/>
              </a:ext>
            </a:extLst>
          </p:cNvPr>
          <p:cNvSpPr/>
          <p:nvPr/>
        </p:nvSpPr>
        <p:spPr>
          <a:xfrm>
            <a:off x="67693" y="7059485"/>
            <a:ext cx="1718811" cy="123762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Kezdetek</a:t>
            </a:r>
          </a:p>
        </p:txBody>
      </p:sp>
      <p:sp>
        <p:nvSpPr>
          <p:cNvPr id="23" name="Oval 22">
            <a:hlinkClick r:id="rId6" action="ppaction://hlinksldjump"/>
            <a:extLst>
              <a:ext uri="{FF2B5EF4-FFF2-40B4-BE49-F238E27FC236}">
                <a16:creationId xmlns:a16="http://schemas.microsoft.com/office/drawing/2014/main" id="{1001E5CD-507F-673F-7F8E-50CAB1516F88}"/>
              </a:ext>
            </a:extLst>
          </p:cNvPr>
          <p:cNvSpPr/>
          <p:nvPr/>
        </p:nvSpPr>
        <p:spPr>
          <a:xfrm>
            <a:off x="8722625" y="7051012"/>
            <a:ext cx="2340138" cy="1540777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Dokumentáció</a:t>
            </a:r>
          </a:p>
        </p:txBody>
      </p:sp>
      <p:sp>
        <p:nvSpPr>
          <p:cNvPr id="25" name="Oval 24">
            <a:hlinkClick r:id="rId7" action="ppaction://hlinksldjump"/>
            <a:extLst>
              <a:ext uri="{FF2B5EF4-FFF2-40B4-BE49-F238E27FC236}">
                <a16:creationId xmlns:a16="http://schemas.microsoft.com/office/drawing/2014/main" id="{43C1BBD8-F4BB-0327-B01A-C21F89DE3DDD}"/>
              </a:ext>
            </a:extLst>
          </p:cNvPr>
          <p:cNvSpPr/>
          <p:nvPr/>
        </p:nvSpPr>
        <p:spPr>
          <a:xfrm>
            <a:off x="3204176" y="7338744"/>
            <a:ext cx="1792251" cy="1295501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Web</a:t>
            </a:r>
          </a:p>
        </p:txBody>
      </p:sp>
      <p:sp>
        <p:nvSpPr>
          <p:cNvPr id="32" name="Oval 31">
            <a:hlinkClick r:id="rId8" action="ppaction://hlinksldjump"/>
            <a:extLst>
              <a:ext uri="{FF2B5EF4-FFF2-40B4-BE49-F238E27FC236}">
                <a16:creationId xmlns:a16="http://schemas.microsoft.com/office/drawing/2014/main" id="{59335695-8AAC-01B5-659F-096DF113FB27}"/>
              </a:ext>
            </a:extLst>
          </p:cNvPr>
          <p:cNvSpPr/>
          <p:nvPr/>
        </p:nvSpPr>
        <p:spPr>
          <a:xfrm>
            <a:off x="7396632" y="8794745"/>
            <a:ext cx="2181032" cy="1540776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Gépigény</a:t>
            </a:r>
          </a:p>
        </p:txBody>
      </p:sp>
      <p:sp>
        <p:nvSpPr>
          <p:cNvPr id="34" name="Oval 33">
            <a:hlinkClick r:id="rId9" action="ppaction://hlinksldjump"/>
            <a:extLst>
              <a:ext uri="{FF2B5EF4-FFF2-40B4-BE49-F238E27FC236}">
                <a16:creationId xmlns:a16="http://schemas.microsoft.com/office/drawing/2014/main" id="{2B414AEC-40FA-B437-6DE1-6F0DB1EDBFC7}"/>
              </a:ext>
            </a:extLst>
          </p:cNvPr>
          <p:cNvSpPr/>
          <p:nvPr/>
        </p:nvSpPr>
        <p:spPr>
          <a:xfrm>
            <a:off x="10364263" y="8705663"/>
            <a:ext cx="1647684" cy="1604458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Források</a:t>
            </a:r>
          </a:p>
        </p:txBody>
      </p:sp>
      <p:sp>
        <p:nvSpPr>
          <p:cNvPr id="35" name="Oval 34">
            <a:hlinkClick r:id="rId10" action="ppaction://hlinksldjump"/>
            <a:extLst>
              <a:ext uri="{FF2B5EF4-FFF2-40B4-BE49-F238E27FC236}">
                <a16:creationId xmlns:a16="http://schemas.microsoft.com/office/drawing/2014/main" id="{12229F2D-B0D1-5424-2651-B9980ED9D65D}"/>
              </a:ext>
            </a:extLst>
          </p:cNvPr>
          <p:cNvSpPr/>
          <p:nvPr/>
        </p:nvSpPr>
        <p:spPr>
          <a:xfrm>
            <a:off x="1349959" y="8819299"/>
            <a:ext cx="1978338" cy="1406927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Rövid leírás</a:t>
            </a:r>
          </a:p>
        </p:txBody>
      </p:sp>
      <p:sp>
        <p:nvSpPr>
          <p:cNvPr id="36" name="Oval 35">
            <a:hlinkClick r:id="rId11" action="ppaction://hlinksldjump"/>
            <a:extLst>
              <a:ext uri="{FF2B5EF4-FFF2-40B4-BE49-F238E27FC236}">
                <a16:creationId xmlns:a16="http://schemas.microsoft.com/office/drawing/2014/main" id="{D1179753-7C15-2BCF-C7A2-B680FAB44CE8}"/>
              </a:ext>
            </a:extLst>
          </p:cNvPr>
          <p:cNvSpPr/>
          <p:nvPr/>
        </p:nvSpPr>
        <p:spPr>
          <a:xfrm>
            <a:off x="6204674" y="7140073"/>
            <a:ext cx="1792251" cy="1540777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Tervek</a:t>
            </a:r>
          </a:p>
        </p:txBody>
      </p:sp>
      <p:sp>
        <p:nvSpPr>
          <p:cNvPr id="37" name="Oval 36">
            <a:hlinkClick r:id="rId12" action="ppaction://hlinksldjump"/>
            <a:extLst>
              <a:ext uri="{FF2B5EF4-FFF2-40B4-BE49-F238E27FC236}">
                <a16:creationId xmlns:a16="http://schemas.microsoft.com/office/drawing/2014/main" id="{8734A78E-77F3-81D1-78E9-0CB0FC21B84B}"/>
              </a:ext>
            </a:extLst>
          </p:cNvPr>
          <p:cNvSpPr/>
          <p:nvPr/>
        </p:nvSpPr>
        <p:spPr>
          <a:xfrm>
            <a:off x="4382563" y="8824576"/>
            <a:ext cx="2181033" cy="1388949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Nehézségek</a:t>
            </a:r>
          </a:p>
        </p:txBody>
      </p:sp>
      <p:sp>
        <p:nvSpPr>
          <p:cNvPr id="4" name="Rectangle 20">
            <a:extLst>
              <a:ext uri="{FF2B5EF4-FFF2-40B4-BE49-F238E27FC236}">
                <a16:creationId xmlns:a16="http://schemas.microsoft.com/office/drawing/2014/main" id="{A2A25A44-D620-DE4E-9163-FDF56B24FF72}"/>
              </a:ext>
            </a:extLst>
          </p:cNvPr>
          <p:cNvSpPr/>
          <p:nvPr/>
        </p:nvSpPr>
        <p:spPr>
          <a:xfrm rot="16200000">
            <a:off x="6027848" y="665246"/>
            <a:ext cx="193960" cy="12249656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5AC5A4C-6EAC-F2D0-9CA6-468E87786C78}"/>
              </a:ext>
            </a:extLst>
          </p:cNvPr>
          <p:cNvSpPr/>
          <p:nvPr/>
        </p:nvSpPr>
        <p:spPr>
          <a:xfrm rot="16200000">
            <a:off x="369998" y="6329948"/>
            <a:ext cx="193962" cy="920247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4971716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mountain&#10;&#10;Description automatically generated">
            <a:extLst>
              <a:ext uri="{FF2B5EF4-FFF2-40B4-BE49-F238E27FC236}">
                <a16:creationId xmlns:a16="http://schemas.microsoft.com/office/drawing/2014/main" id="{984E04B1-F365-4396-23F9-D64B2892C8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3479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A64EF43-2B48-7CB3-2B61-2C0C775A6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-277207"/>
            <a:ext cx="7685037" cy="1325563"/>
          </a:xfrm>
        </p:spPr>
        <p:txBody>
          <a:bodyPr/>
          <a:lstStyle/>
          <a:p>
            <a:r>
              <a:rPr lang="hu-HU" dirty="0"/>
              <a:t>Rövid leírás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B74DC6-6F94-446F-76D5-1E66C7A119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8" y="1048356"/>
            <a:ext cx="7685037" cy="4080250"/>
          </a:xfrm>
        </p:spPr>
        <p:txBody>
          <a:bodyPr>
            <a:noAutofit/>
          </a:bodyPr>
          <a:lstStyle/>
          <a:p>
            <a:r>
              <a:rPr lang="hu-HU" sz="3400" b="0" i="0" dirty="0">
                <a:effectLst/>
                <a:latin typeface="gg sans"/>
              </a:rPr>
              <a:t>Egy 2D platformer játékot raktunk össze, amihez tartozik egy </a:t>
            </a:r>
            <a:r>
              <a:rPr lang="hu-HU" sz="3400" b="0" i="0" dirty="0" err="1">
                <a:effectLst/>
                <a:latin typeface="gg sans"/>
              </a:rPr>
              <a:t>launcher</a:t>
            </a:r>
            <a:r>
              <a:rPr lang="hu-HU" sz="3400" b="0" i="0" dirty="0">
                <a:effectLst/>
                <a:latin typeface="gg sans"/>
              </a:rPr>
              <a:t> (WPF) is, amivel a játék frissítéseit is le lehet tölteni. </a:t>
            </a:r>
            <a:endParaRPr lang="hu-HU" sz="3400" dirty="0"/>
          </a:p>
        </p:txBody>
      </p:sp>
      <p:sp>
        <p:nvSpPr>
          <p:cNvPr id="6" name="Oval 5">
            <a:hlinkClick r:id="rId3" action="ppaction://hlinksldjump"/>
            <a:extLst>
              <a:ext uri="{FF2B5EF4-FFF2-40B4-BE49-F238E27FC236}">
                <a16:creationId xmlns:a16="http://schemas.microsoft.com/office/drawing/2014/main" id="{09947813-25E3-6DA8-2AE2-6DD9D77F2050}"/>
              </a:ext>
            </a:extLst>
          </p:cNvPr>
          <p:cNvSpPr>
            <a:spLocks/>
          </p:cNvSpPr>
          <p:nvPr/>
        </p:nvSpPr>
        <p:spPr>
          <a:xfrm>
            <a:off x="60578" y="5223033"/>
            <a:ext cx="1718811" cy="123762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Vissza</a:t>
            </a:r>
          </a:p>
        </p:txBody>
      </p:sp>
      <p:sp>
        <p:nvSpPr>
          <p:cNvPr id="7" name="Oval 6">
            <a:hlinkClick r:id="rId4" action="ppaction://hlinksldjump"/>
            <a:extLst>
              <a:ext uri="{FF2B5EF4-FFF2-40B4-BE49-F238E27FC236}">
                <a16:creationId xmlns:a16="http://schemas.microsoft.com/office/drawing/2014/main" id="{599C4B17-D6FC-CD35-5270-75BF6136D3E8}"/>
              </a:ext>
            </a:extLst>
          </p:cNvPr>
          <p:cNvSpPr/>
          <p:nvPr/>
        </p:nvSpPr>
        <p:spPr>
          <a:xfrm>
            <a:off x="8788143" y="7586075"/>
            <a:ext cx="2340138" cy="1540777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Dokumentáció</a:t>
            </a:r>
          </a:p>
        </p:txBody>
      </p:sp>
      <p:sp>
        <p:nvSpPr>
          <p:cNvPr id="8" name="Oval 7">
            <a:hlinkClick r:id="rId5" action="ppaction://hlinksldjump"/>
            <a:extLst>
              <a:ext uri="{FF2B5EF4-FFF2-40B4-BE49-F238E27FC236}">
                <a16:creationId xmlns:a16="http://schemas.microsoft.com/office/drawing/2014/main" id="{9F5B1785-0B5A-6C26-5D8C-3AD44176DB14}"/>
              </a:ext>
            </a:extLst>
          </p:cNvPr>
          <p:cNvSpPr/>
          <p:nvPr/>
        </p:nvSpPr>
        <p:spPr>
          <a:xfrm>
            <a:off x="3269128" y="7806865"/>
            <a:ext cx="1792251" cy="1295501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Web</a:t>
            </a:r>
          </a:p>
        </p:txBody>
      </p:sp>
      <p:sp>
        <p:nvSpPr>
          <p:cNvPr id="9" name="Oval 8">
            <a:hlinkClick r:id="rId6" action="ppaction://hlinksldjump"/>
            <a:extLst>
              <a:ext uri="{FF2B5EF4-FFF2-40B4-BE49-F238E27FC236}">
                <a16:creationId xmlns:a16="http://schemas.microsoft.com/office/drawing/2014/main" id="{BD8D1900-D4D2-9D62-7C9D-06FD68B74C09}"/>
              </a:ext>
            </a:extLst>
          </p:cNvPr>
          <p:cNvSpPr/>
          <p:nvPr/>
        </p:nvSpPr>
        <p:spPr>
          <a:xfrm>
            <a:off x="7040247" y="7486749"/>
            <a:ext cx="2181032" cy="1540776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Gépigény</a:t>
            </a:r>
          </a:p>
        </p:txBody>
      </p:sp>
      <p:sp>
        <p:nvSpPr>
          <p:cNvPr id="11" name="Oval 10">
            <a:hlinkClick r:id="rId7" action="ppaction://hlinksldjump"/>
            <a:extLst>
              <a:ext uri="{FF2B5EF4-FFF2-40B4-BE49-F238E27FC236}">
                <a16:creationId xmlns:a16="http://schemas.microsoft.com/office/drawing/2014/main" id="{32022B07-4E55-A7DF-4576-BA364B4EA6B8}"/>
              </a:ext>
            </a:extLst>
          </p:cNvPr>
          <p:cNvSpPr/>
          <p:nvPr/>
        </p:nvSpPr>
        <p:spPr>
          <a:xfrm>
            <a:off x="10083326" y="7554235"/>
            <a:ext cx="1647684" cy="1604458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Források</a:t>
            </a:r>
          </a:p>
        </p:txBody>
      </p:sp>
      <p:sp>
        <p:nvSpPr>
          <p:cNvPr id="19" name="Oval 18">
            <a:hlinkClick r:id="rId8" action="ppaction://hlinksldjump"/>
            <a:extLst>
              <a:ext uri="{FF2B5EF4-FFF2-40B4-BE49-F238E27FC236}">
                <a16:creationId xmlns:a16="http://schemas.microsoft.com/office/drawing/2014/main" id="{7D3469D2-12D6-2BBB-EBC0-BAE12C69FF75}"/>
              </a:ext>
            </a:extLst>
          </p:cNvPr>
          <p:cNvSpPr/>
          <p:nvPr/>
        </p:nvSpPr>
        <p:spPr>
          <a:xfrm>
            <a:off x="1450144" y="7526462"/>
            <a:ext cx="1978338" cy="1406927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Rövid leírás</a:t>
            </a:r>
          </a:p>
        </p:txBody>
      </p:sp>
      <p:sp>
        <p:nvSpPr>
          <p:cNvPr id="28" name="Oval 27">
            <a:hlinkClick r:id="rId9" action="ppaction://hlinksldjump"/>
            <a:extLst>
              <a:ext uri="{FF2B5EF4-FFF2-40B4-BE49-F238E27FC236}">
                <a16:creationId xmlns:a16="http://schemas.microsoft.com/office/drawing/2014/main" id="{F5D78F81-B0C2-62EA-CAF4-77BE63E67E37}"/>
              </a:ext>
            </a:extLst>
          </p:cNvPr>
          <p:cNvSpPr/>
          <p:nvPr/>
        </p:nvSpPr>
        <p:spPr>
          <a:xfrm>
            <a:off x="60578" y="7663140"/>
            <a:ext cx="1718811" cy="123762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Kezdetek</a:t>
            </a:r>
          </a:p>
        </p:txBody>
      </p:sp>
      <p:sp>
        <p:nvSpPr>
          <p:cNvPr id="29" name="Oval 28">
            <a:hlinkClick r:id="rId10" action="ppaction://hlinksldjump"/>
            <a:extLst>
              <a:ext uri="{FF2B5EF4-FFF2-40B4-BE49-F238E27FC236}">
                <a16:creationId xmlns:a16="http://schemas.microsoft.com/office/drawing/2014/main" id="{8EEE78F7-3DB5-EE22-E3A9-741ACF526E84}"/>
              </a:ext>
            </a:extLst>
          </p:cNvPr>
          <p:cNvSpPr/>
          <p:nvPr/>
        </p:nvSpPr>
        <p:spPr>
          <a:xfrm>
            <a:off x="6187093" y="7289271"/>
            <a:ext cx="1792251" cy="1540777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Tervek</a:t>
            </a:r>
          </a:p>
        </p:txBody>
      </p:sp>
      <p:sp>
        <p:nvSpPr>
          <p:cNvPr id="30" name="Oval 29">
            <a:hlinkClick r:id="rId11" action="ppaction://hlinksldjump"/>
            <a:extLst>
              <a:ext uri="{FF2B5EF4-FFF2-40B4-BE49-F238E27FC236}">
                <a16:creationId xmlns:a16="http://schemas.microsoft.com/office/drawing/2014/main" id="{04B66E53-AF00-5518-B650-68F826EE4036}"/>
              </a:ext>
            </a:extLst>
          </p:cNvPr>
          <p:cNvSpPr/>
          <p:nvPr/>
        </p:nvSpPr>
        <p:spPr>
          <a:xfrm>
            <a:off x="4455085" y="7587476"/>
            <a:ext cx="2181033" cy="1388949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Nehézségek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A4B4BDA-8B2C-AC36-54F4-02299410DD45}"/>
              </a:ext>
            </a:extLst>
          </p:cNvPr>
          <p:cNvSpPr/>
          <p:nvPr/>
        </p:nvSpPr>
        <p:spPr>
          <a:xfrm rot="16200000">
            <a:off x="5993713" y="673549"/>
            <a:ext cx="204577" cy="12192002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hu-HU" dirty="0">
              <a:solidFill>
                <a:schemeClr val="dk1"/>
              </a:solidFill>
            </a:endParaRPr>
          </a:p>
        </p:txBody>
      </p:sp>
      <p:sp>
        <p:nvSpPr>
          <p:cNvPr id="4" name="Rectangle 20">
            <a:extLst>
              <a:ext uri="{FF2B5EF4-FFF2-40B4-BE49-F238E27FC236}">
                <a16:creationId xmlns:a16="http://schemas.microsoft.com/office/drawing/2014/main" id="{383ED3F2-4CAA-73CC-A92F-572D46DF72A4}"/>
              </a:ext>
            </a:extLst>
          </p:cNvPr>
          <p:cNvSpPr/>
          <p:nvPr/>
        </p:nvSpPr>
        <p:spPr>
          <a:xfrm rot="16200000">
            <a:off x="1125396" y="5552482"/>
            <a:ext cx="193962" cy="244475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1940122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F4372-2CB5-BD49-8D20-1A5CB490A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Weboldal + Adatbázis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122C5BCC-2FC3-D8D0-A5A2-7B42D7D48A8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62679380"/>
              </p:ext>
            </p:extLst>
          </p:nvPr>
        </p:nvGraphicFramePr>
        <p:xfrm>
          <a:off x="457200" y="2096713"/>
          <a:ext cx="7685037" cy="4080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Graphic 4" descr="Database with solid fill">
            <a:extLst>
              <a:ext uri="{FF2B5EF4-FFF2-40B4-BE49-F238E27FC236}">
                <a16:creationId xmlns:a16="http://schemas.microsoft.com/office/drawing/2014/main" id="{F964A8F1-D743-EBA2-9FF9-3A1BDDE20C7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012237" y="1330830"/>
            <a:ext cx="1871663" cy="1871663"/>
          </a:xfrm>
          <a:prstGeom prst="rect">
            <a:avLst/>
          </a:prstGeom>
        </p:spPr>
      </p:pic>
      <p:sp>
        <p:nvSpPr>
          <p:cNvPr id="6" name="Oval 5">
            <a:hlinkClick r:id="rId9" action="ppaction://hlinksldjump"/>
            <a:extLst>
              <a:ext uri="{FF2B5EF4-FFF2-40B4-BE49-F238E27FC236}">
                <a16:creationId xmlns:a16="http://schemas.microsoft.com/office/drawing/2014/main" id="{FB1781C6-A223-5244-20E5-4D2F4492D1F3}"/>
              </a:ext>
            </a:extLst>
          </p:cNvPr>
          <p:cNvSpPr>
            <a:spLocks/>
          </p:cNvSpPr>
          <p:nvPr/>
        </p:nvSpPr>
        <p:spPr>
          <a:xfrm>
            <a:off x="60578" y="5397012"/>
            <a:ext cx="1718811" cy="123762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Vissza</a:t>
            </a:r>
          </a:p>
        </p:txBody>
      </p:sp>
      <p:sp>
        <p:nvSpPr>
          <p:cNvPr id="8" name="Oval 7">
            <a:hlinkClick r:id="rId10" action="ppaction://hlinksldjump"/>
            <a:extLst>
              <a:ext uri="{FF2B5EF4-FFF2-40B4-BE49-F238E27FC236}">
                <a16:creationId xmlns:a16="http://schemas.microsoft.com/office/drawing/2014/main" id="{FDB156FE-75C4-080A-338F-85E8247E302F}"/>
              </a:ext>
            </a:extLst>
          </p:cNvPr>
          <p:cNvSpPr/>
          <p:nvPr/>
        </p:nvSpPr>
        <p:spPr>
          <a:xfrm>
            <a:off x="8788143" y="7586075"/>
            <a:ext cx="2340138" cy="1540777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Dokumentáció</a:t>
            </a:r>
          </a:p>
        </p:txBody>
      </p:sp>
      <p:sp>
        <p:nvSpPr>
          <p:cNvPr id="11" name="Oval 10">
            <a:hlinkClick r:id="rId11" action="ppaction://hlinksldjump"/>
            <a:extLst>
              <a:ext uri="{FF2B5EF4-FFF2-40B4-BE49-F238E27FC236}">
                <a16:creationId xmlns:a16="http://schemas.microsoft.com/office/drawing/2014/main" id="{7D6C5936-6788-4BAF-3005-3A202D08AF46}"/>
              </a:ext>
            </a:extLst>
          </p:cNvPr>
          <p:cNvSpPr/>
          <p:nvPr/>
        </p:nvSpPr>
        <p:spPr>
          <a:xfrm>
            <a:off x="3269128" y="7806865"/>
            <a:ext cx="1792251" cy="1295501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Web</a:t>
            </a:r>
          </a:p>
        </p:txBody>
      </p:sp>
      <p:sp>
        <p:nvSpPr>
          <p:cNvPr id="13" name="Oval 12">
            <a:hlinkClick r:id="rId12" action="ppaction://hlinksldjump"/>
            <a:extLst>
              <a:ext uri="{FF2B5EF4-FFF2-40B4-BE49-F238E27FC236}">
                <a16:creationId xmlns:a16="http://schemas.microsoft.com/office/drawing/2014/main" id="{9C20E29C-1927-1314-BDC4-1BE453180FC1}"/>
              </a:ext>
            </a:extLst>
          </p:cNvPr>
          <p:cNvSpPr/>
          <p:nvPr/>
        </p:nvSpPr>
        <p:spPr>
          <a:xfrm>
            <a:off x="7040247" y="7486749"/>
            <a:ext cx="2181032" cy="1540776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Gépigény</a:t>
            </a:r>
          </a:p>
        </p:txBody>
      </p:sp>
      <p:sp>
        <p:nvSpPr>
          <p:cNvPr id="25" name="Oval 24">
            <a:hlinkClick r:id="rId13" action="ppaction://hlinksldjump"/>
            <a:extLst>
              <a:ext uri="{FF2B5EF4-FFF2-40B4-BE49-F238E27FC236}">
                <a16:creationId xmlns:a16="http://schemas.microsoft.com/office/drawing/2014/main" id="{75C412BB-C3BE-2F85-AC82-7D97A517FE07}"/>
              </a:ext>
            </a:extLst>
          </p:cNvPr>
          <p:cNvSpPr/>
          <p:nvPr/>
        </p:nvSpPr>
        <p:spPr>
          <a:xfrm>
            <a:off x="10083326" y="7554235"/>
            <a:ext cx="1647684" cy="1604458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Források</a:t>
            </a:r>
          </a:p>
        </p:txBody>
      </p:sp>
      <p:sp>
        <p:nvSpPr>
          <p:cNvPr id="26" name="Oval 25">
            <a:hlinkClick r:id="rId14" action="ppaction://hlinksldjump"/>
            <a:extLst>
              <a:ext uri="{FF2B5EF4-FFF2-40B4-BE49-F238E27FC236}">
                <a16:creationId xmlns:a16="http://schemas.microsoft.com/office/drawing/2014/main" id="{8723C84D-0CB2-0E7B-A3E1-D84EFCBE1170}"/>
              </a:ext>
            </a:extLst>
          </p:cNvPr>
          <p:cNvSpPr/>
          <p:nvPr/>
        </p:nvSpPr>
        <p:spPr>
          <a:xfrm>
            <a:off x="1450144" y="7526462"/>
            <a:ext cx="1978338" cy="1406927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Rövid leírás</a:t>
            </a:r>
          </a:p>
        </p:txBody>
      </p:sp>
      <p:sp>
        <p:nvSpPr>
          <p:cNvPr id="27" name="Oval 26">
            <a:hlinkClick r:id="rId15" action="ppaction://hlinksldjump"/>
            <a:extLst>
              <a:ext uri="{FF2B5EF4-FFF2-40B4-BE49-F238E27FC236}">
                <a16:creationId xmlns:a16="http://schemas.microsoft.com/office/drawing/2014/main" id="{B496B306-4CBA-1259-2C5C-E2C90CB2949C}"/>
              </a:ext>
            </a:extLst>
          </p:cNvPr>
          <p:cNvSpPr/>
          <p:nvPr/>
        </p:nvSpPr>
        <p:spPr>
          <a:xfrm>
            <a:off x="60578" y="7663140"/>
            <a:ext cx="1718811" cy="123762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Kezdetek</a:t>
            </a:r>
          </a:p>
        </p:txBody>
      </p:sp>
      <p:sp>
        <p:nvSpPr>
          <p:cNvPr id="28" name="Oval 27">
            <a:hlinkClick r:id="rId16" action="ppaction://hlinksldjump"/>
            <a:extLst>
              <a:ext uri="{FF2B5EF4-FFF2-40B4-BE49-F238E27FC236}">
                <a16:creationId xmlns:a16="http://schemas.microsoft.com/office/drawing/2014/main" id="{A55417D9-48A4-A530-151C-EEE09F4D1B9D}"/>
              </a:ext>
            </a:extLst>
          </p:cNvPr>
          <p:cNvSpPr/>
          <p:nvPr/>
        </p:nvSpPr>
        <p:spPr>
          <a:xfrm>
            <a:off x="6187093" y="7289271"/>
            <a:ext cx="1792251" cy="1540777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Tervek</a:t>
            </a:r>
          </a:p>
        </p:txBody>
      </p:sp>
      <p:sp>
        <p:nvSpPr>
          <p:cNvPr id="29" name="Oval 28">
            <a:hlinkClick r:id="rId17" action="ppaction://hlinksldjump"/>
            <a:extLst>
              <a:ext uri="{FF2B5EF4-FFF2-40B4-BE49-F238E27FC236}">
                <a16:creationId xmlns:a16="http://schemas.microsoft.com/office/drawing/2014/main" id="{4A3ED579-1A9D-E67C-BCF8-6DF14C149E2B}"/>
              </a:ext>
            </a:extLst>
          </p:cNvPr>
          <p:cNvSpPr/>
          <p:nvPr/>
        </p:nvSpPr>
        <p:spPr>
          <a:xfrm>
            <a:off x="4455085" y="7587476"/>
            <a:ext cx="2181033" cy="1388949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Nehézségek</a:t>
            </a:r>
          </a:p>
        </p:txBody>
      </p:sp>
      <p:sp>
        <p:nvSpPr>
          <p:cNvPr id="3" name="Rectangle 30">
            <a:extLst>
              <a:ext uri="{FF2B5EF4-FFF2-40B4-BE49-F238E27FC236}">
                <a16:creationId xmlns:a16="http://schemas.microsoft.com/office/drawing/2014/main" id="{7FCF61B9-BE23-4541-A92E-7FFE9D6D7E5B}"/>
              </a:ext>
            </a:extLst>
          </p:cNvPr>
          <p:cNvSpPr/>
          <p:nvPr/>
        </p:nvSpPr>
        <p:spPr>
          <a:xfrm rot="16200000">
            <a:off x="5993713" y="672760"/>
            <a:ext cx="204577" cy="12192002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hu-HU" dirty="0">
              <a:solidFill>
                <a:schemeClr val="dk1"/>
              </a:solidFill>
            </a:endParaRPr>
          </a:p>
        </p:txBody>
      </p:sp>
      <p:sp>
        <p:nvSpPr>
          <p:cNvPr id="4" name="Rectangle 20">
            <a:extLst>
              <a:ext uri="{FF2B5EF4-FFF2-40B4-BE49-F238E27FC236}">
                <a16:creationId xmlns:a16="http://schemas.microsoft.com/office/drawing/2014/main" id="{882694CF-B1A5-AF6C-1652-A2C279AF34B9}"/>
              </a:ext>
            </a:extLst>
          </p:cNvPr>
          <p:cNvSpPr/>
          <p:nvPr/>
        </p:nvSpPr>
        <p:spPr>
          <a:xfrm rot="16200000">
            <a:off x="1985819" y="4692058"/>
            <a:ext cx="193962" cy="4165599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6392823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ackground Fill">
            <a:extLst>
              <a:ext uri="{FF2B5EF4-FFF2-40B4-BE49-F238E27FC236}">
                <a16:creationId xmlns:a16="http://schemas.microsoft.com/office/drawing/2014/main" id="{03AE087C-11E2-4305-9282-D7F122FE7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pic>
        <p:nvPicPr>
          <p:cNvPr id="5" name="Picture 4" descr="A video game screen with a blue and purple background&#10;&#10;Description automatically generated with medium confidence">
            <a:extLst>
              <a:ext uri="{FF2B5EF4-FFF2-40B4-BE49-F238E27FC236}">
                <a16:creationId xmlns:a16="http://schemas.microsoft.com/office/drawing/2014/main" id="{D7FE4B83-7A97-FD1B-FCAB-642DA1780BD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62" r="9655" b="-1"/>
          <a:stretch/>
        </p:blipFill>
        <p:spPr>
          <a:xfrm>
            <a:off x="20" y="8571"/>
            <a:ext cx="1218893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F2DE110-0874-7988-61AB-1DAADBDD0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7685037" cy="1325563"/>
          </a:xfrm>
        </p:spPr>
        <p:txBody>
          <a:bodyPr>
            <a:normAutofit/>
          </a:bodyPr>
          <a:lstStyle/>
          <a:p>
            <a:r>
              <a:rPr lang="hu-HU">
                <a:solidFill>
                  <a:srgbClr val="FFFFFF"/>
                </a:solidFill>
              </a:rPr>
              <a:t>Nehézségek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F09B3F-0BE3-1CDF-7853-5D3E83A0E5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96713"/>
            <a:ext cx="7685037" cy="4080250"/>
          </a:xfrm>
        </p:spPr>
        <p:txBody>
          <a:bodyPr>
            <a:normAutofit/>
          </a:bodyPr>
          <a:lstStyle/>
          <a:p>
            <a:r>
              <a:rPr lang="hu-HU" b="0" i="0">
                <a:solidFill>
                  <a:srgbClr val="FFFFFF"/>
                </a:solidFill>
                <a:effectLst/>
                <a:latin typeface="gg sans"/>
              </a:rPr>
              <a:t>Amiben nehézségünk volt: a játék frissítését a launcheren keresztül szerettük volna megoldani, csak nem tudtuk, hogy hogyan tudnánk létrehozni egy olyan letöltési linket ami hosszú ideig működik, de pár nap után megoldottuk ezt a problémát.</a:t>
            </a:r>
            <a:endParaRPr lang="hu-HU">
              <a:solidFill>
                <a:srgbClr val="FFFFFF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ACF365D-F104-414F-93C3-D9F568808E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300855" y="0"/>
            <a:ext cx="1891145" cy="5600700"/>
            <a:chOff x="10300855" y="0"/>
            <a:chExt cx="1891145" cy="5600700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C5D118A1-A4AD-4C47-99CC-852FAD146E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" name="Graphic 9">
              <a:extLst>
                <a:ext uri="{FF2B5EF4-FFF2-40B4-BE49-F238E27FC236}">
                  <a16:creationId xmlns:a16="http://schemas.microsoft.com/office/drawing/2014/main" id="{D3E51544-0AB7-4546-AB57-868FB0B41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30568" y="2199078"/>
              <a:ext cx="1195288" cy="119528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6DB3A34-0E17-44F2-A958-5C6EE80E3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B343AE4-2356-4838-B706-3A16FFFDE4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7" name="Graphic 9">
              <a:extLst>
                <a:ext uri="{FF2B5EF4-FFF2-40B4-BE49-F238E27FC236}">
                  <a16:creationId xmlns:a16="http://schemas.microsoft.com/office/drawing/2014/main" id="{D78B9AE4-2096-42B5-B267-1FCCF56F8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10300855" y="0"/>
              <a:ext cx="1891145" cy="1891145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18" name="Graphic 9">
              <a:extLst>
                <a:ext uri="{FF2B5EF4-FFF2-40B4-BE49-F238E27FC236}">
                  <a16:creationId xmlns:a16="http://schemas.microsoft.com/office/drawing/2014/main" id="{827DE0C5-02AF-4323-9CB7-E4C1D6449F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10424367" y="122795"/>
              <a:ext cx="1644119" cy="164411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6" name="Oval 5">
            <a:hlinkClick r:id="rId3" action="ppaction://hlinksldjump"/>
            <a:extLst>
              <a:ext uri="{FF2B5EF4-FFF2-40B4-BE49-F238E27FC236}">
                <a16:creationId xmlns:a16="http://schemas.microsoft.com/office/drawing/2014/main" id="{7AEEE712-B1B0-4105-1F59-DD2F136D71B9}"/>
              </a:ext>
            </a:extLst>
          </p:cNvPr>
          <p:cNvSpPr>
            <a:spLocks/>
          </p:cNvSpPr>
          <p:nvPr/>
        </p:nvSpPr>
        <p:spPr>
          <a:xfrm>
            <a:off x="192746" y="5266723"/>
            <a:ext cx="1718811" cy="123762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Vissza</a:t>
            </a:r>
          </a:p>
        </p:txBody>
      </p:sp>
      <p:sp>
        <p:nvSpPr>
          <p:cNvPr id="7" name="Oval 6">
            <a:hlinkClick r:id="rId4" action="ppaction://hlinksldjump"/>
            <a:extLst>
              <a:ext uri="{FF2B5EF4-FFF2-40B4-BE49-F238E27FC236}">
                <a16:creationId xmlns:a16="http://schemas.microsoft.com/office/drawing/2014/main" id="{E143E252-C3B8-D55C-1F12-3F90421F90E9}"/>
              </a:ext>
            </a:extLst>
          </p:cNvPr>
          <p:cNvSpPr/>
          <p:nvPr/>
        </p:nvSpPr>
        <p:spPr>
          <a:xfrm>
            <a:off x="8788143" y="7586075"/>
            <a:ext cx="2340138" cy="1540777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Dokumentáció</a:t>
            </a:r>
          </a:p>
        </p:txBody>
      </p:sp>
      <p:sp>
        <p:nvSpPr>
          <p:cNvPr id="8" name="Oval 7">
            <a:hlinkClick r:id="rId5" action="ppaction://hlinksldjump"/>
            <a:extLst>
              <a:ext uri="{FF2B5EF4-FFF2-40B4-BE49-F238E27FC236}">
                <a16:creationId xmlns:a16="http://schemas.microsoft.com/office/drawing/2014/main" id="{93BFF491-57AF-9F04-EC27-5FCD29D39579}"/>
              </a:ext>
            </a:extLst>
          </p:cNvPr>
          <p:cNvSpPr/>
          <p:nvPr/>
        </p:nvSpPr>
        <p:spPr>
          <a:xfrm>
            <a:off x="3269128" y="7806865"/>
            <a:ext cx="1792251" cy="1295501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Web</a:t>
            </a:r>
          </a:p>
        </p:txBody>
      </p:sp>
      <p:sp>
        <p:nvSpPr>
          <p:cNvPr id="9" name="Oval 8">
            <a:hlinkClick r:id="rId6" action="ppaction://hlinksldjump"/>
            <a:extLst>
              <a:ext uri="{FF2B5EF4-FFF2-40B4-BE49-F238E27FC236}">
                <a16:creationId xmlns:a16="http://schemas.microsoft.com/office/drawing/2014/main" id="{09497DE7-23DA-42C4-75A3-0B03D4631332}"/>
              </a:ext>
            </a:extLst>
          </p:cNvPr>
          <p:cNvSpPr/>
          <p:nvPr/>
        </p:nvSpPr>
        <p:spPr>
          <a:xfrm>
            <a:off x="7040247" y="7486749"/>
            <a:ext cx="2181032" cy="1540776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Gépigény</a:t>
            </a:r>
          </a:p>
        </p:txBody>
      </p:sp>
      <p:sp>
        <p:nvSpPr>
          <p:cNvPr id="11" name="Oval 10">
            <a:hlinkClick r:id="rId7" action="ppaction://hlinksldjump"/>
            <a:extLst>
              <a:ext uri="{FF2B5EF4-FFF2-40B4-BE49-F238E27FC236}">
                <a16:creationId xmlns:a16="http://schemas.microsoft.com/office/drawing/2014/main" id="{C4BD9476-0A40-D864-9D6C-6C62170DC7AF}"/>
              </a:ext>
            </a:extLst>
          </p:cNvPr>
          <p:cNvSpPr/>
          <p:nvPr/>
        </p:nvSpPr>
        <p:spPr>
          <a:xfrm>
            <a:off x="10083326" y="7554235"/>
            <a:ext cx="1647684" cy="1604458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Források</a:t>
            </a:r>
          </a:p>
        </p:txBody>
      </p:sp>
      <p:sp>
        <p:nvSpPr>
          <p:cNvPr id="19" name="Oval 18">
            <a:hlinkClick r:id="rId8" action="ppaction://hlinksldjump"/>
            <a:extLst>
              <a:ext uri="{FF2B5EF4-FFF2-40B4-BE49-F238E27FC236}">
                <a16:creationId xmlns:a16="http://schemas.microsoft.com/office/drawing/2014/main" id="{258F4125-8892-3062-0496-50979DC90B4E}"/>
              </a:ext>
            </a:extLst>
          </p:cNvPr>
          <p:cNvSpPr/>
          <p:nvPr/>
        </p:nvSpPr>
        <p:spPr>
          <a:xfrm>
            <a:off x="1450144" y="7526462"/>
            <a:ext cx="1978338" cy="1406927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Rövid leírás</a:t>
            </a:r>
          </a:p>
        </p:txBody>
      </p:sp>
      <p:sp>
        <p:nvSpPr>
          <p:cNvPr id="20" name="Oval 19">
            <a:hlinkClick r:id="rId9" action="ppaction://hlinksldjump"/>
            <a:extLst>
              <a:ext uri="{FF2B5EF4-FFF2-40B4-BE49-F238E27FC236}">
                <a16:creationId xmlns:a16="http://schemas.microsoft.com/office/drawing/2014/main" id="{BEE96191-68E1-188C-3150-5B97380DAE43}"/>
              </a:ext>
            </a:extLst>
          </p:cNvPr>
          <p:cNvSpPr/>
          <p:nvPr/>
        </p:nvSpPr>
        <p:spPr>
          <a:xfrm>
            <a:off x="60578" y="7663140"/>
            <a:ext cx="1718811" cy="123762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Kezdetek</a:t>
            </a:r>
          </a:p>
        </p:txBody>
      </p:sp>
      <p:sp>
        <p:nvSpPr>
          <p:cNvPr id="21" name="Oval 20">
            <a:hlinkClick r:id="rId10" action="ppaction://hlinksldjump"/>
            <a:extLst>
              <a:ext uri="{FF2B5EF4-FFF2-40B4-BE49-F238E27FC236}">
                <a16:creationId xmlns:a16="http://schemas.microsoft.com/office/drawing/2014/main" id="{123544F9-EDB6-C768-B85A-0058D8A4E666}"/>
              </a:ext>
            </a:extLst>
          </p:cNvPr>
          <p:cNvSpPr/>
          <p:nvPr/>
        </p:nvSpPr>
        <p:spPr>
          <a:xfrm>
            <a:off x="6187093" y="7289271"/>
            <a:ext cx="1792251" cy="1540777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Tervek</a:t>
            </a:r>
          </a:p>
        </p:txBody>
      </p:sp>
      <p:sp>
        <p:nvSpPr>
          <p:cNvPr id="22" name="Oval 21">
            <a:hlinkClick r:id="rId11" action="ppaction://hlinksldjump"/>
            <a:extLst>
              <a:ext uri="{FF2B5EF4-FFF2-40B4-BE49-F238E27FC236}">
                <a16:creationId xmlns:a16="http://schemas.microsoft.com/office/drawing/2014/main" id="{11E9FD92-551A-DBE7-DFD5-D440BD0D20EE}"/>
              </a:ext>
            </a:extLst>
          </p:cNvPr>
          <p:cNvSpPr/>
          <p:nvPr/>
        </p:nvSpPr>
        <p:spPr>
          <a:xfrm>
            <a:off x="4455085" y="7587476"/>
            <a:ext cx="2181033" cy="1388949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Nehézségek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7EA5232-71D1-9510-0039-B72ECEAF1E50}"/>
              </a:ext>
            </a:extLst>
          </p:cNvPr>
          <p:cNvSpPr/>
          <p:nvPr/>
        </p:nvSpPr>
        <p:spPr>
          <a:xfrm rot="16200000">
            <a:off x="5994733" y="669303"/>
            <a:ext cx="202535" cy="12192002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hu-HU">
              <a:solidFill>
                <a:schemeClr val="dk1"/>
              </a:solidFill>
            </a:endParaRPr>
          </a:p>
        </p:txBody>
      </p:sp>
      <p:sp>
        <p:nvSpPr>
          <p:cNvPr id="4" name="Rectangle 20">
            <a:extLst>
              <a:ext uri="{FF2B5EF4-FFF2-40B4-BE49-F238E27FC236}">
                <a16:creationId xmlns:a16="http://schemas.microsoft.com/office/drawing/2014/main" id="{96E1C067-EE72-66F2-822C-819C1792E0D2}"/>
              </a:ext>
            </a:extLst>
          </p:cNvPr>
          <p:cNvSpPr/>
          <p:nvPr/>
        </p:nvSpPr>
        <p:spPr>
          <a:xfrm rot="16200000">
            <a:off x="2677971" y="3986068"/>
            <a:ext cx="193962" cy="554990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9631670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F358BAA-9C8A-4E17-BAD8-32FD6FFEA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Color Fill">
            <a:extLst>
              <a:ext uri="{FF2B5EF4-FFF2-40B4-BE49-F238E27FC236}">
                <a16:creationId xmlns:a16="http://schemas.microsoft.com/office/drawing/2014/main" id="{4D6F41A4-BEE3-4935-9371-4ADEA67A22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726F010-956A-40BC-8A1F-8002DC729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351566" y="0"/>
            <a:ext cx="3840434" cy="6858000"/>
            <a:chOff x="8351565" y="0"/>
            <a:chExt cx="3840434" cy="685800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D386E468-0048-46C4-ADDD-FBE7A6AE9F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60165" y="519204"/>
              <a:ext cx="474635" cy="47463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5B35ED4-0C31-4C8C-A45E-6A3EDEAB28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5871" y="0"/>
              <a:ext cx="2955657" cy="679194"/>
            </a:xfrm>
            <a:custGeom>
              <a:avLst/>
              <a:gdLst>
                <a:gd name="connsiteX0" fmla="*/ 0 w 2955657"/>
                <a:gd name="connsiteY0" fmla="*/ 0 h 679194"/>
                <a:gd name="connsiteX1" fmla="*/ 2955657 w 2955657"/>
                <a:gd name="connsiteY1" fmla="*/ 0 h 679194"/>
                <a:gd name="connsiteX2" fmla="*/ 2892839 w 2955657"/>
                <a:gd name="connsiteY2" fmla="*/ 84007 h 679194"/>
                <a:gd name="connsiteX3" fmla="*/ 1630760 w 2955657"/>
                <a:gd name="connsiteY3" fmla="*/ 679194 h 679194"/>
                <a:gd name="connsiteX4" fmla="*/ 0 w 2955657"/>
                <a:gd name="connsiteY4" fmla="*/ 679194 h 679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5657" h="679194">
                  <a:moveTo>
                    <a:pt x="0" y="0"/>
                  </a:moveTo>
                  <a:lnTo>
                    <a:pt x="2955657" y="0"/>
                  </a:lnTo>
                  <a:lnTo>
                    <a:pt x="2892839" y="84007"/>
                  </a:lnTo>
                  <a:cubicBezTo>
                    <a:pt x="2592855" y="447504"/>
                    <a:pt x="2138868" y="679194"/>
                    <a:pt x="1630760" y="679194"/>
                  </a:cubicBezTo>
                  <a:lnTo>
                    <a:pt x="0" y="67919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B40A1EF3-FA93-48F4-9F82-BC0C7963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51565" y="4121414"/>
              <a:ext cx="3266317" cy="2736586"/>
            </a:xfrm>
            <a:custGeom>
              <a:avLst/>
              <a:gdLst>
                <a:gd name="connsiteX0" fmla="*/ 1635557 w 3266317"/>
                <a:gd name="connsiteY0" fmla="*/ 0 h 2736586"/>
                <a:gd name="connsiteX1" fmla="*/ 3266317 w 3266317"/>
                <a:gd name="connsiteY1" fmla="*/ 0 h 2736586"/>
                <a:gd name="connsiteX2" fmla="*/ 3266317 w 3266317"/>
                <a:gd name="connsiteY2" fmla="*/ 1630760 h 2736586"/>
                <a:gd name="connsiteX3" fmla="*/ 2892838 w 3266317"/>
                <a:gd name="connsiteY3" fmla="*/ 2671131 h 2736586"/>
                <a:gd name="connsiteX4" fmla="*/ 2833348 w 3266317"/>
                <a:gd name="connsiteY4" fmla="*/ 2736586 h 2736586"/>
                <a:gd name="connsiteX5" fmla="*/ 0 w 3266317"/>
                <a:gd name="connsiteY5" fmla="*/ 2736586 h 2736586"/>
                <a:gd name="connsiteX6" fmla="*/ 0 w 3266317"/>
                <a:gd name="connsiteY6" fmla="*/ 1635558 h 2736586"/>
                <a:gd name="connsiteX7" fmla="*/ 1635557 w 3266317"/>
                <a:gd name="connsiteY7" fmla="*/ 0 h 2736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6317" h="2736586">
                  <a:moveTo>
                    <a:pt x="1635557" y="0"/>
                  </a:moveTo>
                  <a:lnTo>
                    <a:pt x="3266317" y="0"/>
                  </a:lnTo>
                  <a:lnTo>
                    <a:pt x="3266317" y="1630760"/>
                  </a:lnTo>
                  <a:cubicBezTo>
                    <a:pt x="3266317" y="2025955"/>
                    <a:pt x="3126159" y="2388411"/>
                    <a:pt x="2892838" y="2671131"/>
                  </a:cubicBezTo>
                  <a:lnTo>
                    <a:pt x="2833348" y="2736586"/>
                  </a:lnTo>
                  <a:lnTo>
                    <a:pt x="0" y="2736586"/>
                  </a:lnTo>
                  <a:lnTo>
                    <a:pt x="0" y="1635558"/>
                  </a:lnTo>
                  <a:cubicBezTo>
                    <a:pt x="0" y="732255"/>
                    <a:pt x="732254" y="0"/>
                    <a:pt x="1635557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985F09D-6969-44D0-B04F-4EDE0FEDAF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755674" y="3386384"/>
              <a:ext cx="436325" cy="1309674"/>
            </a:xfrm>
            <a:custGeom>
              <a:avLst/>
              <a:gdLst>
                <a:gd name="connsiteX0" fmla="*/ 470325 w 477612"/>
                <a:gd name="connsiteY0" fmla="*/ 0 h 1433600"/>
                <a:gd name="connsiteX1" fmla="*/ 475607 w 477612"/>
                <a:gd name="connsiteY1" fmla="*/ 3701 h 1433600"/>
                <a:gd name="connsiteX2" fmla="*/ 477612 w 477612"/>
                <a:gd name="connsiteY2" fmla="*/ 5160 h 1433600"/>
                <a:gd name="connsiteX3" fmla="*/ 477612 w 477612"/>
                <a:gd name="connsiteY3" fmla="*/ 1428441 h 1433600"/>
                <a:gd name="connsiteX4" fmla="*/ 475607 w 477612"/>
                <a:gd name="connsiteY4" fmla="*/ 1429900 h 1433600"/>
                <a:gd name="connsiteX5" fmla="*/ 470325 w 477612"/>
                <a:gd name="connsiteY5" fmla="*/ 1433600 h 1433600"/>
                <a:gd name="connsiteX6" fmla="*/ 0 w 477612"/>
                <a:gd name="connsiteY6" fmla="*/ 716800 h 1433600"/>
                <a:gd name="connsiteX7" fmla="*/ 470325 w 477612"/>
                <a:gd name="connsiteY7" fmla="*/ 0 h 143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612" h="1433600">
                  <a:moveTo>
                    <a:pt x="470325" y="0"/>
                  </a:moveTo>
                  <a:cubicBezTo>
                    <a:pt x="470325" y="0"/>
                    <a:pt x="472162" y="1254"/>
                    <a:pt x="475607" y="3701"/>
                  </a:cubicBezTo>
                  <a:lnTo>
                    <a:pt x="477612" y="5160"/>
                  </a:lnTo>
                  <a:lnTo>
                    <a:pt x="477612" y="1428441"/>
                  </a:lnTo>
                  <a:lnTo>
                    <a:pt x="475607" y="1429900"/>
                  </a:lnTo>
                  <a:cubicBezTo>
                    <a:pt x="472162" y="1432347"/>
                    <a:pt x="470325" y="1433600"/>
                    <a:pt x="470325" y="1433600"/>
                  </a:cubicBezTo>
                  <a:cubicBezTo>
                    <a:pt x="470325" y="1433600"/>
                    <a:pt x="0" y="1112672"/>
                    <a:pt x="0" y="716800"/>
                  </a:cubicBezTo>
                  <a:cubicBezTo>
                    <a:pt x="0" y="320929"/>
                    <a:pt x="470325" y="0"/>
                    <a:pt x="470325" y="0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20000"/>
                  <a:lumOff val="80000"/>
                </a:schemeClr>
              </a:fgClr>
              <a:bgClr>
                <a:schemeClr val="accent4">
                  <a:lumMod val="60000"/>
                  <a:lumOff val="40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19" name="Graphic 9">
              <a:extLst>
                <a:ext uri="{FF2B5EF4-FFF2-40B4-BE49-F238E27FC236}">
                  <a16:creationId xmlns:a16="http://schemas.microsoft.com/office/drawing/2014/main" id="{003913A0-A3C0-4ED8-8920-318068FBC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5870" y="791588"/>
              <a:ext cx="3232012" cy="3232012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  <p:sp>
        <p:nvSpPr>
          <p:cNvPr id="21" name="Texture">
            <a:extLst>
              <a:ext uri="{FF2B5EF4-FFF2-40B4-BE49-F238E27FC236}">
                <a16:creationId xmlns:a16="http://schemas.microsoft.com/office/drawing/2014/main" id="{7FE1D329-7CB2-4DF5-B0C0-36DD19EBC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EA7E347D-B32A-4759-B7FF-FD25A9AEE6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048" y="-17141"/>
            <a:ext cx="12188952" cy="6875141"/>
          </a:xfrm>
          <a:custGeom>
            <a:avLst/>
            <a:gdLst>
              <a:gd name="connsiteX0" fmla="*/ 1488154 w 12188952"/>
              <a:gd name="connsiteY0" fmla="*/ 3508108 h 6875141"/>
              <a:gd name="connsiteX1" fmla="*/ 1292116 w 12188952"/>
              <a:gd name="connsiteY1" fmla="*/ 3704145 h 6875141"/>
              <a:gd name="connsiteX2" fmla="*/ 1488154 w 12188952"/>
              <a:gd name="connsiteY2" fmla="*/ 3900182 h 6875141"/>
              <a:gd name="connsiteX3" fmla="*/ 1684192 w 12188952"/>
              <a:gd name="connsiteY3" fmla="*/ 3704145 h 6875141"/>
              <a:gd name="connsiteX4" fmla="*/ 1488154 w 12188952"/>
              <a:gd name="connsiteY4" fmla="*/ 3508108 h 6875141"/>
              <a:gd name="connsiteX5" fmla="*/ 12188951 w 12188952"/>
              <a:gd name="connsiteY5" fmla="*/ 3213837 h 6875141"/>
              <a:gd name="connsiteX6" fmla="*/ 11900948 w 12188952"/>
              <a:gd name="connsiteY6" fmla="*/ 3213837 h 6875141"/>
              <a:gd name="connsiteX7" fmla="*/ 10063117 w 12188952"/>
              <a:gd name="connsiteY7" fmla="*/ 5051668 h 6875141"/>
              <a:gd name="connsiteX8" fmla="*/ 10063117 w 12188952"/>
              <a:gd name="connsiteY8" fmla="*/ 6875141 h 6875141"/>
              <a:gd name="connsiteX9" fmla="*/ 12073153 w 12188952"/>
              <a:gd name="connsiteY9" fmla="*/ 6875141 h 6875141"/>
              <a:gd name="connsiteX10" fmla="*/ 12083467 w 12188952"/>
              <a:gd name="connsiteY10" fmla="*/ 6874620 h 6875141"/>
              <a:gd name="connsiteX11" fmla="*/ 12188951 w 12188952"/>
              <a:gd name="connsiteY11" fmla="*/ 6858522 h 6875141"/>
              <a:gd name="connsiteX12" fmla="*/ 12188951 w 12188952"/>
              <a:gd name="connsiteY12" fmla="*/ 6280730 h 6875141"/>
              <a:gd name="connsiteX13" fmla="*/ 12188952 w 12188952"/>
              <a:gd name="connsiteY13" fmla="*/ 6280729 h 6875141"/>
              <a:gd name="connsiteX14" fmla="*/ 12188952 w 12188952"/>
              <a:gd name="connsiteY14" fmla="*/ 3832194 h 6875141"/>
              <a:gd name="connsiteX15" fmla="*/ 12188951 w 12188952"/>
              <a:gd name="connsiteY15" fmla="*/ 3832194 h 6875141"/>
              <a:gd name="connsiteX16" fmla="*/ 0 w 12188952"/>
              <a:gd name="connsiteY16" fmla="*/ 2798382 h 6875141"/>
              <a:gd name="connsiteX17" fmla="*/ 0 w 12188952"/>
              <a:gd name="connsiteY17" fmla="*/ 4217834 h 6875141"/>
              <a:gd name="connsiteX18" fmla="*/ 10291 w 12188952"/>
              <a:gd name="connsiteY18" fmla="*/ 4210345 h 6875141"/>
              <a:gd name="connsiteX19" fmla="*/ 460407 w 12188952"/>
              <a:gd name="connsiteY19" fmla="*/ 3508108 h 6875141"/>
              <a:gd name="connsiteX20" fmla="*/ 10291 w 12188952"/>
              <a:gd name="connsiteY20" fmla="*/ 2805871 h 6875141"/>
              <a:gd name="connsiteX21" fmla="*/ 11563230 w 12188952"/>
              <a:gd name="connsiteY21" fmla="*/ 603215 h 6875141"/>
              <a:gd name="connsiteX22" fmla="*/ 11381044 w 12188952"/>
              <a:gd name="connsiteY22" fmla="*/ 620944 h 6875141"/>
              <a:gd name="connsiteX23" fmla="*/ 11546600 w 12188952"/>
              <a:gd name="connsiteY23" fmla="*/ 1418331 h 6875141"/>
              <a:gd name="connsiteX24" fmla="*/ 12161801 w 12188952"/>
              <a:gd name="connsiteY24" fmla="*/ 1601617 h 6875141"/>
              <a:gd name="connsiteX25" fmla="*/ 12185891 w 12188952"/>
              <a:gd name="connsiteY25" fmla="*/ 1600043 h 6875141"/>
              <a:gd name="connsiteX26" fmla="*/ 12185891 w 12188952"/>
              <a:gd name="connsiteY26" fmla="*/ 795119 h 6875141"/>
              <a:gd name="connsiteX27" fmla="*/ 12178431 w 12188952"/>
              <a:gd name="connsiteY27" fmla="*/ 786500 h 6875141"/>
              <a:gd name="connsiteX28" fmla="*/ 11563230 w 12188952"/>
              <a:gd name="connsiteY28" fmla="*/ 603215 h 6875141"/>
              <a:gd name="connsiteX29" fmla="*/ 1368216 w 12188952"/>
              <a:gd name="connsiteY29" fmla="*/ 0 h 6875141"/>
              <a:gd name="connsiteX30" fmla="*/ 0 w 12188952"/>
              <a:gd name="connsiteY30" fmla="*/ 0 h 6875141"/>
              <a:gd name="connsiteX31" fmla="*/ 0 w 12188952"/>
              <a:gd name="connsiteY31" fmla="*/ 1368215 h 6875141"/>
              <a:gd name="connsiteX32" fmla="*/ 1372241 w 12188952"/>
              <a:gd name="connsiteY32" fmla="*/ 2740456 h 6875141"/>
              <a:gd name="connsiteX33" fmla="*/ 2740456 w 12188952"/>
              <a:gd name="connsiteY33" fmla="*/ 2740456 h 6875141"/>
              <a:gd name="connsiteX34" fmla="*/ 2740456 w 12188952"/>
              <a:gd name="connsiteY34" fmla="*/ 1372240 h 6875141"/>
              <a:gd name="connsiteX35" fmla="*/ 1368216 w 12188952"/>
              <a:gd name="connsiteY35" fmla="*/ 0 h 6875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2188952" h="6875141">
                <a:moveTo>
                  <a:pt x="1488154" y="3508108"/>
                </a:moveTo>
                <a:cubicBezTo>
                  <a:pt x="1379885" y="3508108"/>
                  <a:pt x="1292116" y="3595877"/>
                  <a:pt x="1292116" y="3704145"/>
                </a:cubicBezTo>
                <a:cubicBezTo>
                  <a:pt x="1292116" y="3812413"/>
                  <a:pt x="1379885" y="3900182"/>
                  <a:pt x="1488154" y="3900182"/>
                </a:cubicBezTo>
                <a:cubicBezTo>
                  <a:pt x="1596423" y="3900182"/>
                  <a:pt x="1684192" y="3812413"/>
                  <a:pt x="1684192" y="3704145"/>
                </a:cubicBezTo>
                <a:cubicBezTo>
                  <a:pt x="1684192" y="3595877"/>
                  <a:pt x="1596423" y="3508108"/>
                  <a:pt x="1488154" y="3508108"/>
                </a:cubicBezTo>
                <a:close/>
                <a:moveTo>
                  <a:pt x="12188951" y="3213837"/>
                </a:moveTo>
                <a:lnTo>
                  <a:pt x="11900948" y="3213837"/>
                </a:lnTo>
                <a:cubicBezTo>
                  <a:pt x="10885931" y="3213837"/>
                  <a:pt x="10063117" y="4036651"/>
                  <a:pt x="10063117" y="5051668"/>
                </a:cubicBezTo>
                <a:lnTo>
                  <a:pt x="10063117" y="6875141"/>
                </a:lnTo>
                <a:lnTo>
                  <a:pt x="12073153" y="6875141"/>
                </a:lnTo>
                <a:lnTo>
                  <a:pt x="12083467" y="6874620"/>
                </a:lnTo>
                <a:lnTo>
                  <a:pt x="12188951" y="6858522"/>
                </a:lnTo>
                <a:lnTo>
                  <a:pt x="12188951" y="6280730"/>
                </a:lnTo>
                <a:lnTo>
                  <a:pt x="12188952" y="6280729"/>
                </a:lnTo>
                <a:lnTo>
                  <a:pt x="12188952" y="3832194"/>
                </a:lnTo>
                <a:lnTo>
                  <a:pt x="12188951" y="3832194"/>
                </a:lnTo>
                <a:close/>
                <a:moveTo>
                  <a:pt x="0" y="2798382"/>
                </a:moveTo>
                <a:lnTo>
                  <a:pt x="0" y="4217834"/>
                </a:lnTo>
                <a:lnTo>
                  <a:pt x="10291" y="4210345"/>
                </a:lnTo>
                <a:cubicBezTo>
                  <a:pt x="100314" y="4143505"/>
                  <a:pt x="460407" y="3854496"/>
                  <a:pt x="460407" y="3508108"/>
                </a:cubicBezTo>
                <a:cubicBezTo>
                  <a:pt x="460407" y="3161721"/>
                  <a:pt x="100314" y="2872711"/>
                  <a:pt x="10291" y="2805871"/>
                </a:cubicBezTo>
                <a:close/>
                <a:moveTo>
                  <a:pt x="11563230" y="603215"/>
                </a:moveTo>
                <a:cubicBezTo>
                  <a:pt x="11455784" y="606833"/>
                  <a:pt x="11381044" y="620944"/>
                  <a:pt x="11381044" y="620944"/>
                </a:cubicBezTo>
                <a:cubicBezTo>
                  <a:pt x="11381044" y="620944"/>
                  <a:pt x="11280695" y="1152426"/>
                  <a:pt x="11546600" y="1418331"/>
                </a:cubicBezTo>
                <a:cubicBezTo>
                  <a:pt x="11712792" y="1584523"/>
                  <a:pt x="11982723" y="1607645"/>
                  <a:pt x="12161801" y="1601617"/>
                </a:cubicBezTo>
                <a:lnTo>
                  <a:pt x="12185891" y="1600043"/>
                </a:lnTo>
                <a:lnTo>
                  <a:pt x="12185891" y="795119"/>
                </a:lnTo>
                <a:lnTo>
                  <a:pt x="12178431" y="786500"/>
                </a:lnTo>
                <a:cubicBezTo>
                  <a:pt x="12012240" y="620309"/>
                  <a:pt x="11742309" y="597187"/>
                  <a:pt x="11563230" y="603215"/>
                </a:cubicBezTo>
                <a:close/>
                <a:moveTo>
                  <a:pt x="1368216" y="0"/>
                </a:moveTo>
                <a:lnTo>
                  <a:pt x="0" y="0"/>
                </a:lnTo>
                <a:lnTo>
                  <a:pt x="0" y="1368215"/>
                </a:lnTo>
                <a:cubicBezTo>
                  <a:pt x="0" y="2126091"/>
                  <a:pt x="614365" y="2740456"/>
                  <a:pt x="1372241" y="2740456"/>
                </a:cubicBezTo>
                <a:lnTo>
                  <a:pt x="2740456" y="2740456"/>
                </a:lnTo>
                <a:lnTo>
                  <a:pt x="2740456" y="1372240"/>
                </a:lnTo>
                <a:cubicBezTo>
                  <a:pt x="2740456" y="614365"/>
                  <a:pt x="2126092" y="0"/>
                  <a:pt x="1368216" y="0"/>
                </a:cubicBezTo>
                <a:close/>
              </a:path>
            </a:pathLst>
          </a:cu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 useBgFill="1">
        <p:nvSpPr>
          <p:cNvPr id="25" name="Background Fill">
            <a:extLst>
              <a:ext uri="{FF2B5EF4-FFF2-40B4-BE49-F238E27FC236}">
                <a16:creationId xmlns:a16="http://schemas.microsoft.com/office/drawing/2014/main" id="{681F9FCB-1E38-43E9-8567-6292F4842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pic>
        <p:nvPicPr>
          <p:cNvPr id="5" name="Picture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5D690BFC-5045-5F46-F730-F717C4BD4E3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" r="14351" b="1"/>
          <a:stretch/>
        </p:blipFill>
        <p:spPr>
          <a:xfrm>
            <a:off x="3059" y="10"/>
            <a:ext cx="12188941" cy="685799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ED029D64-BBDD-43FA-92CF-C6BF515141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258714" y="258715"/>
            <a:ext cx="6858000" cy="6340569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18FBD9-3601-FD3A-C840-81528D6F8B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122363"/>
            <a:ext cx="4788280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>
                <a:solidFill>
                  <a:srgbClr val="FFFFFF"/>
                </a:solidFill>
              </a:rPr>
              <a:t>Jövőbeli tervek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E3D8AE-1536-8BC8-5D05-8C1D4E8CAF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3602037"/>
            <a:ext cx="4788280" cy="261778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400" b="0" i="0">
                <a:solidFill>
                  <a:srgbClr val="FFFFFF"/>
                </a:solidFill>
                <a:effectLst/>
              </a:rPr>
              <a:t>Egyelőre csak 1 pálya van, tervben van több pálya elkészítése. </a:t>
            </a:r>
            <a:endParaRPr lang="en-US" sz="2400">
              <a:solidFill>
                <a:srgbClr val="FFFFFF"/>
              </a:solidFill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33A010B0-A5DE-4DFD-BBB1-9EDEE8CDC8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300855" y="0"/>
            <a:ext cx="1891145" cy="5600700"/>
            <a:chOff x="10300855" y="0"/>
            <a:chExt cx="1891145" cy="5600700"/>
          </a:xfrm>
        </p:grpSpPr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E2FA77C6-9C21-431A-B940-2043365699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1" name="Graphic 9">
              <a:extLst>
                <a:ext uri="{FF2B5EF4-FFF2-40B4-BE49-F238E27FC236}">
                  <a16:creationId xmlns:a16="http://schemas.microsoft.com/office/drawing/2014/main" id="{E918F86E-B643-4836-AF37-1073CD08B7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30568" y="2199078"/>
              <a:ext cx="1195288" cy="119528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C542022D-DC97-4C44-B015-9B33761969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8DC4D37-F593-4E99-8A42-D21D444FBD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34" name="Graphic 9">
              <a:extLst>
                <a:ext uri="{FF2B5EF4-FFF2-40B4-BE49-F238E27FC236}">
                  <a16:creationId xmlns:a16="http://schemas.microsoft.com/office/drawing/2014/main" id="{BE23B32A-AE34-4068-9D96-4D94023C7F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10300855" y="0"/>
              <a:ext cx="1891145" cy="1891145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35" name="Graphic 9">
              <a:extLst>
                <a:ext uri="{FF2B5EF4-FFF2-40B4-BE49-F238E27FC236}">
                  <a16:creationId xmlns:a16="http://schemas.microsoft.com/office/drawing/2014/main" id="{27459E57-6D6D-46CA-8006-2E6E0C70E5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10424367" y="122795"/>
              <a:ext cx="1644119" cy="164411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6" name="Oval 5">
            <a:hlinkClick r:id="rId4" action="ppaction://hlinksldjump"/>
            <a:extLst>
              <a:ext uri="{FF2B5EF4-FFF2-40B4-BE49-F238E27FC236}">
                <a16:creationId xmlns:a16="http://schemas.microsoft.com/office/drawing/2014/main" id="{8F78017C-D46B-EFEA-048A-34A367A32993}"/>
              </a:ext>
            </a:extLst>
          </p:cNvPr>
          <p:cNvSpPr>
            <a:spLocks/>
          </p:cNvSpPr>
          <p:nvPr/>
        </p:nvSpPr>
        <p:spPr>
          <a:xfrm>
            <a:off x="191657" y="5320658"/>
            <a:ext cx="1718811" cy="123762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Vissza</a:t>
            </a:r>
          </a:p>
        </p:txBody>
      </p:sp>
      <p:sp>
        <p:nvSpPr>
          <p:cNvPr id="7" name="Oval 6">
            <a:hlinkClick r:id="rId5" action="ppaction://hlinksldjump"/>
            <a:extLst>
              <a:ext uri="{FF2B5EF4-FFF2-40B4-BE49-F238E27FC236}">
                <a16:creationId xmlns:a16="http://schemas.microsoft.com/office/drawing/2014/main" id="{61C3ED1B-B25C-83E3-88AF-39775B69AA1F}"/>
              </a:ext>
            </a:extLst>
          </p:cNvPr>
          <p:cNvSpPr/>
          <p:nvPr/>
        </p:nvSpPr>
        <p:spPr>
          <a:xfrm>
            <a:off x="8788143" y="7586075"/>
            <a:ext cx="2340138" cy="1540777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Dokumentáció</a:t>
            </a:r>
          </a:p>
        </p:txBody>
      </p:sp>
      <p:sp>
        <p:nvSpPr>
          <p:cNvPr id="8" name="Oval 7">
            <a:hlinkClick r:id="rId6" action="ppaction://hlinksldjump"/>
            <a:extLst>
              <a:ext uri="{FF2B5EF4-FFF2-40B4-BE49-F238E27FC236}">
                <a16:creationId xmlns:a16="http://schemas.microsoft.com/office/drawing/2014/main" id="{FC656940-022C-15DC-7D8D-0646DFC3D9E0}"/>
              </a:ext>
            </a:extLst>
          </p:cNvPr>
          <p:cNvSpPr/>
          <p:nvPr/>
        </p:nvSpPr>
        <p:spPr>
          <a:xfrm>
            <a:off x="3269128" y="7806865"/>
            <a:ext cx="1792251" cy="1295501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Web</a:t>
            </a:r>
          </a:p>
        </p:txBody>
      </p:sp>
      <p:sp>
        <p:nvSpPr>
          <p:cNvPr id="9" name="Oval 8">
            <a:hlinkClick r:id="rId7" action="ppaction://hlinksldjump"/>
            <a:extLst>
              <a:ext uri="{FF2B5EF4-FFF2-40B4-BE49-F238E27FC236}">
                <a16:creationId xmlns:a16="http://schemas.microsoft.com/office/drawing/2014/main" id="{349152E5-2CD8-2854-3B4D-0C313694CE1F}"/>
              </a:ext>
            </a:extLst>
          </p:cNvPr>
          <p:cNvSpPr/>
          <p:nvPr/>
        </p:nvSpPr>
        <p:spPr>
          <a:xfrm>
            <a:off x="7040247" y="7486749"/>
            <a:ext cx="2181032" cy="1540776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Gépigény</a:t>
            </a:r>
          </a:p>
        </p:txBody>
      </p:sp>
      <p:sp>
        <p:nvSpPr>
          <p:cNvPr id="11" name="Oval 10">
            <a:hlinkClick r:id="rId8" action="ppaction://hlinksldjump"/>
            <a:extLst>
              <a:ext uri="{FF2B5EF4-FFF2-40B4-BE49-F238E27FC236}">
                <a16:creationId xmlns:a16="http://schemas.microsoft.com/office/drawing/2014/main" id="{20C99B18-59E8-BBA1-36F4-9F123F5DE6DC}"/>
              </a:ext>
            </a:extLst>
          </p:cNvPr>
          <p:cNvSpPr/>
          <p:nvPr/>
        </p:nvSpPr>
        <p:spPr>
          <a:xfrm>
            <a:off x="10083326" y="7554235"/>
            <a:ext cx="1647684" cy="1604458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Források</a:t>
            </a:r>
          </a:p>
        </p:txBody>
      </p:sp>
      <p:sp>
        <p:nvSpPr>
          <p:cNvPr id="13" name="Oval 12">
            <a:hlinkClick r:id="rId9" action="ppaction://hlinksldjump"/>
            <a:extLst>
              <a:ext uri="{FF2B5EF4-FFF2-40B4-BE49-F238E27FC236}">
                <a16:creationId xmlns:a16="http://schemas.microsoft.com/office/drawing/2014/main" id="{2ECCE59B-3A86-CDD6-DA18-8DC130EEA96F}"/>
              </a:ext>
            </a:extLst>
          </p:cNvPr>
          <p:cNvSpPr/>
          <p:nvPr/>
        </p:nvSpPr>
        <p:spPr>
          <a:xfrm>
            <a:off x="1450144" y="7526462"/>
            <a:ext cx="1978338" cy="1406927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Rövid leírás</a:t>
            </a:r>
          </a:p>
        </p:txBody>
      </p:sp>
      <p:sp>
        <p:nvSpPr>
          <p:cNvPr id="20" name="Oval 19">
            <a:hlinkClick r:id="rId10" action="ppaction://hlinksldjump"/>
            <a:extLst>
              <a:ext uri="{FF2B5EF4-FFF2-40B4-BE49-F238E27FC236}">
                <a16:creationId xmlns:a16="http://schemas.microsoft.com/office/drawing/2014/main" id="{EE2EEB22-33E5-2E54-1862-CE40922CA1DC}"/>
              </a:ext>
            </a:extLst>
          </p:cNvPr>
          <p:cNvSpPr/>
          <p:nvPr/>
        </p:nvSpPr>
        <p:spPr>
          <a:xfrm>
            <a:off x="60578" y="7663140"/>
            <a:ext cx="1718811" cy="123762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Kezdetek</a:t>
            </a:r>
          </a:p>
        </p:txBody>
      </p:sp>
      <p:sp>
        <p:nvSpPr>
          <p:cNvPr id="22" name="Oval 21">
            <a:hlinkClick r:id="rId11" action="ppaction://hlinksldjump"/>
            <a:extLst>
              <a:ext uri="{FF2B5EF4-FFF2-40B4-BE49-F238E27FC236}">
                <a16:creationId xmlns:a16="http://schemas.microsoft.com/office/drawing/2014/main" id="{C4B9FFE4-C77E-17A4-7635-25ABA2AF4BC9}"/>
              </a:ext>
            </a:extLst>
          </p:cNvPr>
          <p:cNvSpPr/>
          <p:nvPr/>
        </p:nvSpPr>
        <p:spPr>
          <a:xfrm>
            <a:off x="6187093" y="7289271"/>
            <a:ext cx="1792251" cy="1540777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Tervek</a:t>
            </a:r>
          </a:p>
        </p:txBody>
      </p:sp>
      <p:sp>
        <p:nvSpPr>
          <p:cNvPr id="24" name="Oval 23">
            <a:hlinkClick r:id="rId12" action="ppaction://hlinksldjump"/>
            <a:extLst>
              <a:ext uri="{FF2B5EF4-FFF2-40B4-BE49-F238E27FC236}">
                <a16:creationId xmlns:a16="http://schemas.microsoft.com/office/drawing/2014/main" id="{99450734-F62C-1668-DA7F-DF29EFF9AC8D}"/>
              </a:ext>
            </a:extLst>
          </p:cNvPr>
          <p:cNvSpPr/>
          <p:nvPr/>
        </p:nvSpPr>
        <p:spPr>
          <a:xfrm>
            <a:off x="4455085" y="7587476"/>
            <a:ext cx="2181033" cy="1388949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Nehézségek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0431598-D2DC-E4A6-5566-FBA91162EAD3}"/>
              </a:ext>
            </a:extLst>
          </p:cNvPr>
          <p:cNvSpPr/>
          <p:nvPr/>
        </p:nvSpPr>
        <p:spPr>
          <a:xfrm rot="16200000">
            <a:off x="5988840" y="657899"/>
            <a:ext cx="208200" cy="12192002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hu-HU">
              <a:solidFill>
                <a:schemeClr val="dk1"/>
              </a:solidFill>
            </a:endParaRPr>
          </a:p>
        </p:txBody>
      </p:sp>
      <p:sp>
        <p:nvSpPr>
          <p:cNvPr id="4" name="Rectangle 20">
            <a:extLst>
              <a:ext uri="{FF2B5EF4-FFF2-40B4-BE49-F238E27FC236}">
                <a16:creationId xmlns:a16="http://schemas.microsoft.com/office/drawing/2014/main" id="{3284A506-A326-10FD-F4A1-A11BB65E156E}"/>
              </a:ext>
            </a:extLst>
          </p:cNvPr>
          <p:cNvSpPr/>
          <p:nvPr/>
        </p:nvSpPr>
        <p:spPr>
          <a:xfrm rot="16200000">
            <a:off x="3423143" y="3240896"/>
            <a:ext cx="193962" cy="7040246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862925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Background Fill">
            <a:extLst>
              <a:ext uri="{FF2B5EF4-FFF2-40B4-BE49-F238E27FC236}">
                <a16:creationId xmlns:a16="http://schemas.microsoft.com/office/drawing/2014/main" id="{471A3572-4543-4883-A749-0458CD8700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Color Fill">
            <a:extLst>
              <a:ext uri="{FF2B5EF4-FFF2-40B4-BE49-F238E27FC236}">
                <a16:creationId xmlns:a16="http://schemas.microsoft.com/office/drawing/2014/main" id="{4036AB30-180B-4ED5-A38B-175705419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0" name="Background Leaf">
            <a:extLst>
              <a:ext uri="{FF2B5EF4-FFF2-40B4-BE49-F238E27FC236}">
                <a16:creationId xmlns:a16="http://schemas.microsoft.com/office/drawing/2014/main" id="{E00BDB36-26F9-4870-887D-DBEBE42AD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904504" y="-5716"/>
            <a:ext cx="8284448" cy="6858000"/>
          </a:xfrm>
          <a:custGeom>
            <a:avLst/>
            <a:gdLst>
              <a:gd name="connsiteX0" fmla="*/ 0 w 8284448"/>
              <a:gd name="connsiteY0" fmla="*/ 0 h 6858000"/>
              <a:gd name="connsiteX1" fmla="*/ 5949669 w 8284448"/>
              <a:gd name="connsiteY1" fmla="*/ 0 h 6858000"/>
              <a:gd name="connsiteX2" fmla="*/ 6097735 w 8284448"/>
              <a:gd name="connsiteY2" fmla="*/ 77067 h 6858000"/>
              <a:gd name="connsiteX3" fmla="*/ 8284448 w 8284448"/>
              <a:gd name="connsiteY3" fmla="*/ 3810917 h 6858000"/>
              <a:gd name="connsiteX4" fmla="*/ 8284448 w 8284448"/>
              <a:gd name="connsiteY4" fmla="*/ 6858000 h 6858000"/>
              <a:gd name="connsiteX5" fmla="*/ 1225332 w 8284448"/>
              <a:gd name="connsiteY5" fmla="*/ 6858000 h 6858000"/>
              <a:gd name="connsiteX6" fmla="*/ 1163726 w 8284448"/>
              <a:gd name="connsiteY6" fmla="*/ 6801098 h 6858000"/>
              <a:gd name="connsiteX7" fmla="*/ 24800 w 8284448"/>
              <a:gd name="connsiteY7" fmla="*/ 4654257 h 6858000"/>
              <a:gd name="connsiteX8" fmla="*/ 0 w 8284448"/>
              <a:gd name="connsiteY8" fmla="*/ 448911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84448" h="6858000">
                <a:moveTo>
                  <a:pt x="0" y="0"/>
                </a:moveTo>
                <a:lnTo>
                  <a:pt x="5949669" y="0"/>
                </a:lnTo>
                <a:lnTo>
                  <a:pt x="6097735" y="77067"/>
                </a:lnTo>
                <a:cubicBezTo>
                  <a:pt x="7400247" y="796137"/>
                  <a:pt x="8284448" y="2198576"/>
                  <a:pt x="8284448" y="3810917"/>
                </a:cubicBezTo>
                <a:lnTo>
                  <a:pt x="8284448" y="6858000"/>
                </a:lnTo>
                <a:lnTo>
                  <a:pt x="1225332" y="6858000"/>
                </a:lnTo>
                <a:lnTo>
                  <a:pt x="1163726" y="6801098"/>
                </a:lnTo>
                <a:cubicBezTo>
                  <a:pt x="596622" y="6224771"/>
                  <a:pt x="191778" y="5483545"/>
                  <a:pt x="24800" y="4654257"/>
                </a:cubicBezTo>
                <a:lnTo>
                  <a:pt x="0" y="4489113"/>
                </a:lnTo>
                <a:close/>
              </a:path>
            </a:pathLst>
          </a:custGeom>
          <a:solidFill>
            <a:schemeClr val="bg2">
              <a:alpha val="30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1" name="Texture">
            <a:extLst>
              <a:ext uri="{FF2B5EF4-FFF2-40B4-BE49-F238E27FC236}">
                <a16:creationId xmlns:a16="http://schemas.microsoft.com/office/drawing/2014/main" id="{DC83D935-436B-4F4D-A47B-4FD95E2C1D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lIns="0" rIns="0"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CCBC44-E70D-050C-E680-C18EC7694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1429" y="2877305"/>
            <a:ext cx="3313075" cy="1090400"/>
          </a:xfrm>
        </p:spPr>
        <p:txBody>
          <a:bodyPr>
            <a:normAutofit/>
          </a:bodyPr>
          <a:lstStyle/>
          <a:p>
            <a:r>
              <a:rPr lang="hu-HU" sz="6000" dirty="0"/>
              <a:t>Gépigény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70A5C85-3F69-D8D5-F866-3C9F43B18DC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16314082"/>
              </p:ext>
            </p:extLst>
          </p:nvPr>
        </p:nvGraphicFramePr>
        <p:xfrm>
          <a:off x="4866688" y="668048"/>
          <a:ext cx="6883352" cy="55089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Oval 3">
            <a:hlinkClick r:id="rId8" action="ppaction://hlinksldjump"/>
            <a:extLst>
              <a:ext uri="{FF2B5EF4-FFF2-40B4-BE49-F238E27FC236}">
                <a16:creationId xmlns:a16="http://schemas.microsoft.com/office/drawing/2014/main" id="{398C4518-82C5-60A0-2EE0-D70130B1BCD5}"/>
              </a:ext>
            </a:extLst>
          </p:cNvPr>
          <p:cNvSpPr>
            <a:spLocks/>
          </p:cNvSpPr>
          <p:nvPr/>
        </p:nvSpPr>
        <p:spPr>
          <a:xfrm>
            <a:off x="154185" y="5188631"/>
            <a:ext cx="1718811" cy="123762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Vissza</a:t>
            </a:r>
          </a:p>
        </p:txBody>
      </p:sp>
      <p:sp>
        <p:nvSpPr>
          <p:cNvPr id="6" name="Oval 5">
            <a:hlinkClick r:id="rId9" action="ppaction://hlinksldjump"/>
            <a:extLst>
              <a:ext uri="{FF2B5EF4-FFF2-40B4-BE49-F238E27FC236}">
                <a16:creationId xmlns:a16="http://schemas.microsoft.com/office/drawing/2014/main" id="{3B8132F3-D27E-13FC-CF19-7748ED685A67}"/>
              </a:ext>
            </a:extLst>
          </p:cNvPr>
          <p:cNvSpPr/>
          <p:nvPr/>
        </p:nvSpPr>
        <p:spPr>
          <a:xfrm>
            <a:off x="8788143" y="7586075"/>
            <a:ext cx="2340138" cy="1540777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Dokumentáció</a:t>
            </a:r>
          </a:p>
        </p:txBody>
      </p:sp>
      <p:sp>
        <p:nvSpPr>
          <p:cNvPr id="22" name="Oval 21">
            <a:hlinkClick r:id="rId10" action="ppaction://hlinksldjump"/>
            <a:extLst>
              <a:ext uri="{FF2B5EF4-FFF2-40B4-BE49-F238E27FC236}">
                <a16:creationId xmlns:a16="http://schemas.microsoft.com/office/drawing/2014/main" id="{53F25461-071B-8240-5C4D-D30AE28A20FC}"/>
              </a:ext>
            </a:extLst>
          </p:cNvPr>
          <p:cNvSpPr/>
          <p:nvPr/>
        </p:nvSpPr>
        <p:spPr>
          <a:xfrm>
            <a:off x="3269128" y="7806865"/>
            <a:ext cx="1792251" cy="1295501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Web</a:t>
            </a:r>
          </a:p>
        </p:txBody>
      </p:sp>
      <p:sp>
        <p:nvSpPr>
          <p:cNvPr id="23" name="Oval 22">
            <a:hlinkClick r:id="rId11" action="ppaction://hlinksldjump"/>
            <a:extLst>
              <a:ext uri="{FF2B5EF4-FFF2-40B4-BE49-F238E27FC236}">
                <a16:creationId xmlns:a16="http://schemas.microsoft.com/office/drawing/2014/main" id="{95B4C673-E9AC-9DBA-11CC-1D2411320C92}"/>
              </a:ext>
            </a:extLst>
          </p:cNvPr>
          <p:cNvSpPr/>
          <p:nvPr/>
        </p:nvSpPr>
        <p:spPr>
          <a:xfrm>
            <a:off x="7040247" y="7486749"/>
            <a:ext cx="2181032" cy="1540776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Gépigény</a:t>
            </a:r>
          </a:p>
        </p:txBody>
      </p:sp>
      <p:sp>
        <p:nvSpPr>
          <p:cNvPr id="24" name="Oval 23">
            <a:hlinkClick r:id="rId12" action="ppaction://hlinksldjump"/>
            <a:extLst>
              <a:ext uri="{FF2B5EF4-FFF2-40B4-BE49-F238E27FC236}">
                <a16:creationId xmlns:a16="http://schemas.microsoft.com/office/drawing/2014/main" id="{4387B15E-AC27-F1B7-114D-7E4462F231CC}"/>
              </a:ext>
            </a:extLst>
          </p:cNvPr>
          <p:cNvSpPr/>
          <p:nvPr/>
        </p:nvSpPr>
        <p:spPr>
          <a:xfrm>
            <a:off x="10083326" y="7554235"/>
            <a:ext cx="1647684" cy="1604458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Források</a:t>
            </a:r>
          </a:p>
        </p:txBody>
      </p:sp>
      <p:sp>
        <p:nvSpPr>
          <p:cNvPr id="25" name="Oval 24">
            <a:hlinkClick r:id="rId13" action="ppaction://hlinksldjump"/>
            <a:extLst>
              <a:ext uri="{FF2B5EF4-FFF2-40B4-BE49-F238E27FC236}">
                <a16:creationId xmlns:a16="http://schemas.microsoft.com/office/drawing/2014/main" id="{8235D232-C0C9-0437-9BF2-D9617A544117}"/>
              </a:ext>
            </a:extLst>
          </p:cNvPr>
          <p:cNvSpPr/>
          <p:nvPr/>
        </p:nvSpPr>
        <p:spPr>
          <a:xfrm>
            <a:off x="1450144" y="7526462"/>
            <a:ext cx="1978338" cy="1406927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Rövid leírás</a:t>
            </a:r>
          </a:p>
        </p:txBody>
      </p:sp>
      <p:sp>
        <p:nvSpPr>
          <p:cNvPr id="26" name="Oval 25">
            <a:hlinkClick r:id="rId14" action="ppaction://hlinksldjump"/>
            <a:extLst>
              <a:ext uri="{FF2B5EF4-FFF2-40B4-BE49-F238E27FC236}">
                <a16:creationId xmlns:a16="http://schemas.microsoft.com/office/drawing/2014/main" id="{A7D89EEE-1C4E-9D4B-4898-FA092F84EC2F}"/>
              </a:ext>
            </a:extLst>
          </p:cNvPr>
          <p:cNvSpPr/>
          <p:nvPr/>
        </p:nvSpPr>
        <p:spPr>
          <a:xfrm>
            <a:off x="60578" y="7663140"/>
            <a:ext cx="1718811" cy="123762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Kezdetek</a:t>
            </a:r>
          </a:p>
        </p:txBody>
      </p:sp>
      <p:sp>
        <p:nvSpPr>
          <p:cNvPr id="27" name="Oval 26">
            <a:hlinkClick r:id="rId15" action="ppaction://hlinksldjump"/>
            <a:extLst>
              <a:ext uri="{FF2B5EF4-FFF2-40B4-BE49-F238E27FC236}">
                <a16:creationId xmlns:a16="http://schemas.microsoft.com/office/drawing/2014/main" id="{6A95BC01-552C-2E89-2630-B82528D30625}"/>
              </a:ext>
            </a:extLst>
          </p:cNvPr>
          <p:cNvSpPr/>
          <p:nvPr/>
        </p:nvSpPr>
        <p:spPr>
          <a:xfrm>
            <a:off x="6187093" y="7289271"/>
            <a:ext cx="1792251" cy="1540777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Tervek</a:t>
            </a:r>
          </a:p>
        </p:txBody>
      </p:sp>
      <p:sp>
        <p:nvSpPr>
          <p:cNvPr id="28" name="Oval 27">
            <a:hlinkClick r:id="rId16" action="ppaction://hlinksldjump"/>
            <a:extLst>
              <a:ext uri="{FF2B5EF4-FFF2-40B4-BE49-F238E27FC236}">
                <a16:creationId xmlns:a16="http://schemas.microsoft.com/office/drawing/2014/main" id="{0D59D376-A280-4976-B713-0ADAA521C215}"/>
              </a:ext>
            </a:extLst>
          </p:cNvPr>
          <p:cNvSpPr/>
          <p:nvPr/>
        </p:nvSpPr>
        <p:spPr>
          <a:xfrm>
            <a:off x="4455085" y="7587476"/>
            <a:ext cx="2181033" cy="1388949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Nehézségek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23C8AFD-A9ED-E42E-745D-27FEEB57D7F7}"/>
              </a:ext>
            </a:extLst>
          </p:cNvPr>
          <p:cNvSpPr/>
          <p:nvPr/>
        </p:nvSpPr>
        <p:spPr>
          <a:xfrm rot="16200000">
            <a:off x="5995969" y="722166"/>
            <a:ext cx="193963" cy="12192002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hu-HU">
              <a:solidFill>
                <a:schemeClr val="dk1"/>
              </a:solidFill>
            </a:endParaRPr>
          </a:p>
        </p:txBody>
      </p:sp>
      <p:sp>
        <p:nvSpPr>
          <p:cNvPr id="3" name="Rectangle 20">
            <a:extLst>
              <a:ext uri="{FF2B5EF4-FFF2-40B4-BE49-F238E27FC236}">
                <a16:creationId xmlns:a16="http://schemas.microsoft.com/office/drawing/2014/main" id="{3247EE10-CD12-045B-7C96-62AED57EE292}"/>
              </a:ext>
            </a:extLst>
          </p:cNvPr>
          <p:cNvSpPr/>
          <p:nvPr/>
        </p:nvSpPr>
        <p:spPr>
          <a:xfrm rot="16200000">
            <a:off x="4298614" y="2425620"/>
            <a:ext cx="193962" cy="8785095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1966348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Background Fill">
            <a:extLst>
              <a:ext uri="{FF2B5EF4-FFF2-40B4-BE49-F238E27FC236}">
                <a16:creationId xmlns:a16="http://schemas.microsoft.com/office/drawing/2014/main" id="{FAFB3478-4AEC-431E-93B2-1593839C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Color Fill">
            <a:extLst>
              <a:ext uri="{FF2B5EF4-FFF2-40B4-BE49-F238E27FC236}">
                <a16:creationId xmlns:a16="http://schemas.microsoft.com/office/drawing/2014/main" id="{A8A68745-355E-4D81-AA5F-942C71082A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Graphic 9">
            <a:extLst>
              <a:ext uri="{FF2B5EF4-FFF2-40B4-BE49-F238E27FC236}">
                <a16:creationId xmlns:a16="http://schemas.microsoft.com/office/drawing/2014/main" id="{9A450B93-9615-4854-BEA5-4A85DF5CD6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86719" y="0"/>
            <a:ext cx="6905281" cy="6858000"/>
          </a:xfrm>
          <a:custGeom>
            <a:avLst/>
            <a:gdLst>
              <a:gd name="connsiteX0" fmla="*/ 6861546 w 6861545"/>
              <a:gd name="connsiteY0" fmla="*/ 6861546 h 6861545"/>
              <a:gd name="connsiteX1" fmla="*/ 3435812 w 6861545"/>
              <a:gd name="connsiteY1" fmla="*/ 6861546 h 6861545"/>
              <a:gd name="connsiteX2" fmla="*/ 0 w 6861545"/>
              <a:gd name="connsiteY2" fmla="*/ 3425734 h 6861545"/>
              <a:gd name="connsiteX3" fmla="*/ 0 w 6861545"/>
              <a:gd name="connsiteY3" fmla="*/ 0 h 6861545"/>
              <a:gd name="connsiteX4" fmla="*/ 3425734 w 6861545"/>
              <a:gd name="connsiteY4" fmla="*/ 0 h 6861545"/>
              <a:gd name="connsiteX5" fmla="*/ 6861546 w 6861545"/>
              <a:gd name="connsiteY5" fmla="*/ 3435812 h 6861545"/>
              <a:gd name="connsiteX6" fmla="*/ 6861546 w 6861545"/>
              <a:gd name="connsiteY6" fmla="*/ 6861546 h 6861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61545" h="6861545">
                <a:moveTo>
                  <a:pt x="6861546" y="6861546"/>
                </a:moveTo>
                <a:lnTo>
                  <a:pt x="3435812" y="6861546"/>
                </a:lnTo>
                <a:cubicBezTo>
                  <a:pt x="1538245" y="6861546"/>
                  <a:pt x="0" y="5323301"/>
                  <a:pt x="0" y="3425734"/>
                </a:cubicBezTo>
                <a:lnTo>
                  <a:pt x="0" y="0"/>
                </a:lnTo>
                <a:lnTo>
                  <a:pt x="3425734" y="0"/>
                </a:lnTo>
                <a:cubicBezTo>
                  <a:pt x="5323301" y="0"/>
                  <a:pt x="6861546" y="1538245"/>
                  <a:pt x="6861546" y="3435812"/>
                </a:cubicBezTo>
                <a:lnTo>
                  <a:pt x="6861546" y="6861546"/>
                </a:lnTo>
                <a:close/>
              </a:path>
            </a:pathLst>
          </a:custGeom>
          <a:solidFill>
            <a:schemeClr val="accent4">
              <a:alpha val="25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16" name="Texture">
            <a:extLst>
              <a:ext uri="{FF2B5EF4-FFF2-40B4-BE49-F238E27FC236}">
                <a16:creationId xmlns:a16="http://schemas.microsoft.com/office/drawing/2014/main" id="{2E922E9E-A29B-4164-A634-B718A4336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451C83-E9FC-E109-2A32-6EE40EBD5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58952"/>
            <a:ext cx="4640729" cy="1325563"/>
          </a:xfrm>
        </p:spPr>
        <p:txBody>
          <a:bodyPr anchor="b">
            <a:normAutofit/>
          </a:bodyPr>
          <a:lstStyle/>
          <a:p>
            <a:r>
              <a:rPr lang="hu-HU" dirty="0"/>
              <a:t>Dokumentáció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6C0F5B-30DE-335A-E83B-49166AF94C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286000"/>
            <a:ext cx="4640729" cy="3887585"/>
          </a:xfrm>
        </p:spPr>
        <p:txBody>
          <a:bodyPr>
            <a:normAutofit/>
          </a:bodyPr>
          <a:lstStyle/>
          <a:p>
            <a:r>
              <a:rPr lang="hu-HU" sz="3000" dirty="0"/>
              <a:t>A </a:t>
            </a:r>
            <a:r>
              <a:rPr lang="en-US" sz="3000" dirty="0" err="1"/>
              <a:t>dokumentáció</a:t>
            </a:r>
            <a:r>
              <a:rPr lang="en-US" sz="3000" dirty="0"/>
              <a:t> </a:t>
            </a:r>
            <a:r>
              <a:rPr lang="en-US" sz="3000" dirty="0" err="1"/>
              <a:t>jelenleg</a:t>
            </a:r>
            <a:r>
              <a:rPr lang="en-US" sz="3000" dirty="0"/>
              <a:t> </a:t>
            </a:r>
            <a:r>
              <a:rPr lang="hu-HU" sz="3000" dirty="0"/>
              <a:t>készítés</a:t>
            </a:r>
            <a:r>
              <a:rPr lang="en-US" sz="3000" dirty="0"/>
              <a:t> </a:t>
            </a:r>
            <a:r>
              <a:rPr lang="en-US" sz="3000" dirty="0" err="1"/>
              <a:t>alatt</a:t>
            </a:r>
            <a:r>
              <a:rPr lang="en-US" sz="3000" dirty="0"/>
              <a:t> </a:t>
            </a:r>
            <a:r>
              <a:rPr lang="en-US" sz="3000" dirty="0" err="1"/>
              <a:t>áll</a:t>
            </a:r>
            <a:r>
              <a:rPr lang="en-US" sz="3000" dirty="0"/>
              <a:t>. </a:t>
            </a:r>
            <a:r>
              <a:rPr lang="en-US" sz="3000" dirty="0" err="1"/>
              <a:t>Elkezdtük</a:t>
            </a:r>
            <a:r>
              <a:rPr lang="en-US" sz="3000" dirty="0"/>
              <a:t> a </a:t>
            </a:r>
            <a:r>
              <a:rPr lang="en-US" sz="3000" dirty="0" err="1"/>
              <a:t>munkát</a:t>
            </a:r>
            <a:r>
              <a:rPr lang="en-US" sz="3000" dirty="0"/>
              <a:t>, és a </a:t>
            </a:r>
            <a:r>
              <a:rPr lang="en-US" sz="3000" dirty="0" err="1"/>
              <a:t>közeljövőben</a:t>
            </a:r>
            <a:r>
              <a:rPr lang="en-US" sz="3000" dirty="0"/>
              <a:t> </a:t>
            </a:r>
            <a:r>
              <a:rPr lang="en-US" sz="3000" dirty="0" err="1"/>
              <a:t>tervezzük</a:t>
            </a:r>
            <a:r>
              <a:rPr lang="en-US" sz="3000" dirty="0"/>
              <a:t> </a:t>
            </a:r>
            <a:r>
              <a:rPr lang="en-US" sz="3000" dirty="0" err="1"/>
              <a:t>befejezni</a:t>
            </a:r>
            <a:r>
              <a:rPr lang="en-US" sz="3000" dirty="0"/>
              <a:t>. </a:t>
            </a:r>
            <a:r>
              <a:rPr lang="en-US" sz="3000" dirty="0" err="1"/>
              <a:t>Folyamatosan</a:t>
            </a:r>
            <a:r>
              <a:rPr lang="en-US" sz="3000" dirty="0"/>
              <a:t> </a:t>
            </a:r>
            <a:r>
              <a:rPr lang="en-US" sz="3000" dirty="0" err="1"/>
              <a:t>bővítjük</a:t>
            </a:r>
            <a:r>
              <a:rPr lang="en-US" sz="3000" dirty="0"/>
              <a:t> és </a:t>
            </a:r>
            <a:r>
              <a:rPr lang="en-US" sz="3000" dirty="0" err="1"/>
              <a:t>finomítjuk</a:t>
            </a:r>
            <a:r>
              <a:rPr lang="en-US" sz="3000" dirty="0"/>
              <a:t>. </a:t>
            </a:r>
            <a:r>
              <a:rPr lang="hu-HU" sz="3000" dirty="0"/>
              <a:t>Lassan elkészül</a:t>
            </a:r>
            <a:r>
              <a:rPr lang="en-US" sz="3000" dirty="0"/>
              <a:t>.</a:t>
            </a:r>
            <a:endParaRPr lang="hu-HU" sz="3000" dirty="0"/>
          </a:p>
        </p:txBody>
      </p:sp>
      <p:pic>
        <p:nvPicPr>
          <p:cNvPr id="7" name="Graphic 6" descr="Checkmark">
            <a:extLst>
              <a:ext uri="{FF2B5EF4-FFF2-40B4-BE49-F238E27FC236}">
                <a16:creationId xmlns:a16="http://schemas.microsoft.com/office/drawing/2014/main" id="{E1EFF390-883D-AD28-F7E6-85AD145597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66913" y="1197430"/>
            <a:ext cx="4593771" cy="4593771"/>
          </a:xfrm>
          <a:prstGeom prst="rect">
            <a:avLst/>
          </a:prstGeom>
        </p:spPr>
      </p:pic>
      <p:sp>
        <p:nvSpPr>
          <p:cNvPr id="4" name="Oval 3">
            <a:hlinkClick r:id="rId5" action="ppaction://hlinksldjump"/>
            <a:extLst>
              <a:ext uri="{FF2B5EF4-FFF2-40B4-BE49-F238E27FC236}">
                <a16:creationId xmlns:a16="http://schemas.microsoft.com/office/drawing/2014/main" id="{D38AE044-1CE3-158A-17DE-E0411EDEF1E0}"/>
              </a:ext>
            </a:extLst>
          </p:cNvPr>
          <p:cNvSpPr>
            <a:spLocks/>
          </p:cNvSpPr>
          <p:nvPr/>
        </p:nvSpPr>
        <p:spPr>
          <a:xfrm>
            <a:off x="88594" y="5365608"/>
            <a:ext cx="1718811" cy="123762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Vissza</a:t>
            </a:r>
          </a:p>
        </p:txBody>
      </p:sp>
      <p:sp>
        <p:nvSpPr>
          <p:cNvPr id="5" name="Oval 4">
            <a:hlinkClick r:id="rId6" action="ppaction://hlinksldjump"/>
            <a:extLst>
              <a:ext uri="{FF2B5EF4-FFF2-40B4-BE49-F238E27FC236}">
                <a16:creationId xmlns:a16="http://schemas.microsoft.com/office/drawing/2014/main" id="{72431F97-8D91-DF18-C284-B46F8F213047}"/>
              </a:ext>
            </a:extLst>
          </p:cNvPr>
          <p:cNvSpPr/>
          <p:nvPr/>
        </p:nvSpPr>
        <p:spPr>
          <a:xfrm>
            <a:off x="8788143" y="7586075"/>
            <a:ext cx="2340138" cy="1540777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Dokumentáció</a:t>
            </a:r>
          </a:p>
        </p:txBody>
      </p:sp>
      <p:sp>
        <p:nvSpPr>
          <p:cNvPr id="6" name="Oval 5">
            <a:hlinkClick r:id="rId7" action="ppaction://hlinksldjump"/>
            <a:extLst>
              <a:ext uri="{FF2B5EF4-FFF2-40B4-BE49-F238E27FC236}">
                <a16:creationId xmlns:a16="http://schemas.microsoft.com/office/drawing/2014/main" id="{BAC04377-98C9-30CE-492F-CEFCE51EA9CE}"/>
              </a:ext>
            </a:extLst>
          </p:cNvPr>
          <p:cNvSpPr/>
          <p:nvPr/>
        </p:nvSpPr>
        <p:spPr>
          <a:xfrm>
            <a:off x="3269128" y="7806865"/>
            <a:ext cx="1792251" cy="1295501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Web</a:t>
            </a:r>
          </a:p>
        </p:txBody>
      </p:sp>
      <p:sp>
        <p:nvSpPr>
          <p:cNvPr id="8" name="Oval 7">
            <a:hlinkClick r:id="rId8" action="ppaction://hlinksldjump"/>
            <a:extLst>
              <a:ext uri="{FF2B5EF4-FFF2-40B4-BE49-F238E27FC236}">
                <a16:creationId xmlns:a16="http://schemas.microsoft.com/office/drawing/2014/main" id="{57735A54-6C98-E26C-671D-2234D5513C26}"/>
              </a:ext>
            </a:extLst>
          </p:cNvPr>
          <p:cNvSpPr/>
          <p:nvPr/>
        </p:nvSpPr>
        <p:spPr>
          <a:xfrm>
            <a:off x="7040247" y="7486749"/>
            <a:ext cx="2181032" cy="1540776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Gépigény</a:t>
            </a:r>
          </a:p>
        </p:txBody>
      </p:sp>
      <p:sp>
        <p:nvSpPr>
          <p:cNvPr id="9" name="Oval 8">
            <a:hlinkClick r:id="rId9" action="ppaction://hlinksldjump"/>
            <a:extLst>
              <a:ext uri="{FF2B5EF4-FFF2-40B4-BE49-F238E27FC236}">
                <a16:creationId xmlns:a16="http://schemas.microsoft.com/office/drawing/2014/main" id="{C9724C98-C505-FB6F-501C-69A3024932CF}"/>
              </a:ext>
            </a:extLst>
          </p:cNvPr>
          <p:cNvSpPr/>
          <p:nvPr/>
        </p:nvSpPr>
        <p:spPr>
          <a:xfrm>
            <a:off x="10083326" y="7554235"/>
            <a:ext cx="1647684" cy="1604458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Források</a:t>
            </a:r>
          </a:p>
        </p:txBody>
      </p:sp>
      <p:sp>
        <p:nvSpPr>
          <p:cNvPr id="11" name="Oval 10">
            <a:hlinkClick r:id="rId10" action="ppaction://hlinksldjump"/>
            <a:extLst>
              <a:ext uri="{FF2B5EF4-FFF2-40B4-BE49-F238E27FC236}">
                <a16:creationId xmlns:a16="http://schemas.microsoft.com/office/drawing/2014/main" id="{66C36609-73FA-87BD-2A70-DADE53E8D6C3}"/>
              </a:ext>
            </a:extLst>
          </p:cNvPr>
          <p:cNvSpPr/>
          <p:nvPr/>
        </p:nvSpPr>
        <p:spPr>
          <a:xfrm>
            <a:off x="1450144" y="7526462"/>
            <a:ext cx="1978338" cy="1406927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Rövid leírás</a:t>
            </a:r>
          </a:p>
        </p:txBody>
      </p:sp>
      <p:sp>
        <p:nvSpPr>
          <p:cNvPr id="13" name="Oval 12">
            <a:hlinkClick r:id="rId11" action="ppaction://hlinksldjump"/>
            <a:extLst>
              <a:ext uri="{FF2B5EF4-FFF2-40B4-BE49-F238E27FC236}">
                <a16:creationId xmlns:a16="http://schemas.microsoft.com/office/drawing/2014/main" id="{277FA10A-A8CF-6555-368E-23410770E9DE}"/>
              </a:ext>
            </a:extLst>
          </p:cNvPr>
          <p:cNvSpPr/>
          <p:nvPr/>
        </p:nvSpPr>
        <p:spPr>
          <a:xfrm>
            <a:off x="60578" y="7663140"/>
            <a:ext cx="1718811" cy="123762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Kezdetek</a:t>
            </a:r>
          </a:p>
        </p:txBody>
      </p:sp>
      <p:sp>
        <p:nvSpPr>
          <p:cNvPr id="15" name="Oval 14">
            <a:hlinkClick r:id="rId12" action="ppaction://hlinksldjump"/>
            <a:extLst>
              <a:ext uri="{FF2B5EF4-FFF2-40B4-BE49-F238E27FC236}">
                <a16:creationId xmlns:a16="http://schemas.microsoft.com/office/drawing/2014/main" id="{8A1BC5CF-D79F-8E38-D8D8-23EE4E10810C}"/>
              </a:ext>
            </a:extLst>
          </p:cNvPr>
          <p:cNvSpPr/>
          <p:nvPr/>
        </p:nvSpPr>
        <p:spPr>
          <a:xfrm>
            <a:off x="6187093" y="7289271"/>
            <a:ext cx="1792251" cy="1540777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Tervek</a:t>
            </a:r>
          </a:p>
        </p:txBody>
      </p:sp>
      <p:sp>
        <p:nvSpPr>
          <p:cNvPr id="17" name="Oval 16">
            <a:hlinkClick r:id="rId13" action="ppaction://hlinksldjump"/>
            <a:extLst>
              <a:ext uri="{FF2B5EF4-FFF2-40B4-BE49-F238E27FC236}">
                <a16:creationId xmlns:a16="http://schemas.microsoft.com/office/drawing/2014/main" id="{A4D05CFA-155D-F380-9A2A-0F76B4AC3418}"/>
              </a:ext>
            </a:extLst>
          </p:cNvPr>
          <p:cNvSpPr/>
          <p:nvPr/>
        </p:nvSpPr>
        <p:spPr>
          <a:xfrm>
            <a:off x="4455085" y="7587476"/>
            <a:ext cx="2181033" cy="1388949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Nehézségek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39EFCBA-4ECD-D21B-F2CF-E49DB6AEC232}"/>
              </a:ext>
            </a:extLst>
          </p:cNvPr>
          <p:cNvSpPr/>
          <p:nvPr/>
        </p:nvSpPr>
        <p:spPr>
          <a:xfrm rot="16200000">
            <a:off x="5989306" y="680704"/>
            <a:ext cx="213390" cy="12192002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hu-HU">
              <a:solidFill>
                <a:schemeClr val="dk1"/>
              </a:solidFill>
            </a:endParaRPr>
          </a:p>
        </p:txBody>
      </p:sp>
      <p:sp>
        <p:nvSpPr>
          <p:cNvPr id="18" name="Rectangle 20">
            <a:extLst>
              <a:ext uri="{FF2B5EF4-FFF2-40B4-BE49-F238E27FC236}">
                <a16:creationId xmlns:a16="http://schemas.microsoft.com/office/drawing/2014/main" id="{710C6647-0068-1B18-5FAB-2EE933A4CACF}"/>
              </a:ext>
            </a:extLst>
          </p:cNvPr>
          <p:cNvSpPr/>
          <p:nvPr/>
        </p:nvSpPr>
        <p:spPr>
          <a:xfrm rot="16200000">
            <a:off x="4946207" y="1733579"/>
            <a:ext cx="193962" cy="10080280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0369670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theme/theme1.xml><?xml version="1.0" encoding="utf-8"?>
<a:theme xmlns:a="http://schemas.openxmlformats.org/drawingml/2006/main" name="TropicVTI">
  <a:themeElements>
    <a:clrScheme name="Tropic">
      <a:dk1>
        <a:srgbClr val="000000"/>
      </a:dk1>
      <a:lt1>
        <a:sysClr val="window" lastClr="FFFFFF"/>
      </a:lt1>
      <a:dk2>
        <a:srgbClr val="09392F"/>
      </a:dk2>
      <a:lt2>
        <a:srgbClr val="ECF0F0"/>
      </a:lt2>
      <a:accent1>
        <a:srgbClr val="1EBE9B"/>
      </a:accent1>
      <a:accent2>
        <a:srgbClr val="FD7C7C"/>
      </a:accent2>
      <a:accent3>
        <a:srgbClr val="7DA8B5"/>
      </a:accent3>
      <a:accent4>
        <a:srgbClr val="168E74"/>
      </a:accent4>
      <a:accent5>
        <a:srgbClr val="FB7365"/>
      </a:accent5>
      <a:accent6>
        <a:srgbClr val="D39B17"/>
      </a:accent6>
      <a:hlink>
        <a:srgbClr val="EF08F7"/>
      </a:hlink>
      <a:folHlink>
        <a:srgbClr val="8477FE"/>
      </a:folHlink>
    </a:clrScheme>
    <a:fontScheme name="Tropic">
      <a:majorFont>
        <a:latin typeface="Gill Sans Nova"/>
        <a:ea typeface=""/>
        <a:cs typeface=""/>
      </a:majorFont>
      <a:minorFont>
        <a:latin typeface="Gill Sans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ropicVTI" id="{DE8751F2-0439-4D1D-A674-AFC241C9701D}" vid="{C41D9140-98E0-4A26-97C4-97FDCB8D6E0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</TotalTime>
  <Words>415</Words>
  <Application>Microsoft Office PowerPoint</Application>
  <PresentationFormat>Szélesvásznú</PresentationFormat>
  <Paragraphs>121</Paragraphs>
  <Slides>10</Slides>
  <Notes>0</Notes>
  <HiddenSlides>0</HiddenSlides>
  <MMClips>2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10</vt:i4>
      </vt:variant>
    </vt:vector>
  </HeadingPairs>
  <TitlesOfParts>
    <vt:vector size="14" baseType="lpstr">
      <vt:lpstr>Arial</vt:lpstr>
      <vt:lpstr>gg sans</vt:lpstr>
      <vt:lpstr>Gill Sans Nova</vt:lpstr>
      <vt:lpstr>TropicVTI</vt:lpstr>
      <vt:lpstr>PowerPoint-bemutató</vt:lpstr>
      <vt:lpstr>Menü</vt:lpstr>
      <vt:lpstr>Kezdetek</vt:lpstr>
      <vt:lpstr>Rövid leírás</vt:lpstr>
      <vt:lpstr>Weboldal + Adatbázis</vt:lpstr>
      <vt:lpstr>Nehézségek</vt:lpstr>
      <vt:lpstr>Jövőbeli tervek</vt:lpstr>
      <vt:lpstr>Gépigény</vt:lpstr>
      <vt:lpstr>Dokumentáció</vt:lpstr>
      <vt:lpstr>Források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Kondor Milan</dc:creator>
  <cp:lastModifiedBy>O365 felhasználó</cp:lastModifiedBy>
  <cp:revision>53</cp:revision>
  <dcterms:created xsi:type="dcterms:W3CDTF">2025-01-31T18:36:19Z</dcterms:created>
  <dcterms:modified xsi:type="dcterms:W3CDTF">2025-02-02T20:25:07Z</dcterms:modified>
</cp:coreProperties>
</file>

<file path=docProps/thumbnail.jpeg>
</file>